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6"/>
  </p:notesMasterIdLst>
  <p:handoutMasterIdLst>
    <p:handoutMasterId r:id="rId17"/>
  </p:handoutMasterIdLst>
  <p:sldIdLst>
    <p:sldId id="269" r:id="rId5"/>
    <p:sldId id="270" r:id="rId6"/>
    <p:sldId id="271" r:id="rId7"/>
    <p:sldId id="272" r:id="rId8"/>
    <p:sldId id="273" r:id="rId9"/>
    <p:sldId id="274" r:id="rId10"/>
    <p:sldId id="275" r:id="rId11"/>
    <p:sldId id="276" r:id="rId12"/>
    <p:sldId id="277" r:id="rId13"/>
    <p:sldId id="278" r:id="rId14"/>
    <p:sldId id="279"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0A4E8F-640D-4A27-8F4F-ED02A7F86CC7}" v="15" dt="2024-08-27T04:59:33.451"/>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p:scale>
          <a:sx n="81" d="100"/>
          <a:sy n="81" d="100"/>
        </p:scale>
        <p:origin x="-300" y="12"/>
      </p:cViewPr>
      <p:guideLst>
        <p:guide orient="horz" pos="2500"/>
        <p:guide pos="384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8/28/2024</a:t>
            </a:fld>
            <a:endParaRPr lang="en-US" dirty="0"/>
          </a:p>
        </p:txBody>
      </p:sp>
      <p:sp>
        <p:nvSpPr>
          <p:cNvPr id="4" name="Footer Placeholder 3">
            <a:extLst>
              <a:ext uri="{FF2B5EF4-FFF2-40B4-BE49-F238E27FC236}">
                <a16:creationId xmlns:a16="http://schemas.microsoft.com/office/drawing/2014/main" xmlns=""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8/28/2024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219456" y="146304"/>
            <a:ext cx="11753088"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618979" y="381001"/>
            <a:ext cx="10972800" cy="2209800"/>
          </a:xfrm>
        </p:spPr>
        <p:txBody>
          <a:bodyPr lIns="45720" rIns="228600" anchor="b">
            <a:normAutofit/>
          </a:bodyPr>
          <a:lstStyle>
            <a:lvl1pPr marL="0" algn="r">
              <a:defRPr sz="4800"/>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2844800" y="2819400"/>
            <a:ext cx="8746979"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0" name="Date Placeholder 9"/>
          <p:cNvSpPr>
            <a:spLocks noGrp="1"/>
          </p:cNvSpPr>
          <p:nvPr>
            <p:ph type="dt" sz="half" idx="10"/>
          </p:nvPr>
        </p:nvSpPr>
        <p:spPr>
          <a:xfrm>
            <a:off x="7416800" y="6509004"/>
            <a:ext cx="4003040" cy="274320"/>
          </a:xfrm>
        </p:spPr>
        <p:txBody>
          <a:bodyPr vert="horz" rtlCol="0"/>
          <a:lstStyle>
            <a:extLst/>
          </a:lstStyle>
          <a:p>
            <a:pPr algn="l" eaLnBrk="1" latinLnBrk="0" hangingPunct="1"/>
            <a:fld id="{48D92626-37D2-4832-BF7A-BC283494A20D}" type="datetimeFigureOut">
              <a:rPr lang="en-US" smtClean="0"/>
              <a:t>8/28/2024</a:t>
            </a:fld>
            <a:endParaRPr lang="en-US"/>
          </a:p>
        </p:txBody>
      </p:sp>
      <p:sp>
        <p:nvSpPr>
          <p:cNvPr id="11" name="Slide Number Placeholder 10"/>
          <p:cNvSpPr>
            <a:spLocks noGrp="1"/>
          </p:cNvSpPr>
          <p:nvPr>
            <p:ph type="sldNum" sz="quarter" idx="11"/>
          </p:nvPr>
        </p:nvSpPr>
        <p:spPr>
          <a:xfrm>
            <a:off x="11518603" y="6509004"/>
            <a:ext cx="619051"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dirty="0">
              <a:solidFill>
                <a:schemeClr val="tx2">
                  <a:shade val="90000"/>
                </a:schemeClr>
              </a:solidFill>
            </a:endParaRPr>
          </a:p>
        </p:txBody>
      </p:sp>
      <p:sp>
        <p:nvSpPr>
          <p:cNvPr id="12" name="Footer Placeholder 11"/>
          <p:cNvSpPr>
            <a:spLocks noGrp="1"/>
          </p:cNvSpPr>
          <p:nvPr>
            <p:ph type="ftr" sz="quarter" idx="12"/>
          </p:nvPr>
        </p:nvSpPr>
        <p:spPr>
          <a:xfrm>
            <a:off x="2133600" y="6509004"/>
            <a:ext cx="5209952" cy="274320"/>
          </a:xfrm>
        </p:spPr>
        <p:txBody>
          <a:bodyPr vert="horz" rtlCol="0"/>
          <a:lstStyle>
            <a:extLst/>
          </a:lstStyle>
          <a:p>
            <a:endParaRPr kumimoji="0" lang="en-US"/>
          </a:p>
        </p:txBody>
      </p:sp>
      <p:sp>
        <p:nvSpPr>
          <p:cNvPr id="13" name="Rectangle 12" descr="View of a mountain range">
            <a:extLst>
              <a:ext uri="{FF2B5EF4-FFF2-40B4-BE49-F238E27FC236}">
                <a16:creationId xmlns:a16="http://schemas.microsoft.com/office/drawing/2014/main" xmlns=""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4" name="Rectangle 13">
            <a:extLst>
              <a:ext uri="{FF2B5EF4-FFF2-40B4-BE49-F238E27FC236}">
                <a16:creationId xmlns:a16="http://schemas.microsoft.com/office/drawing/2014/main" xmlns=""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15" name="Rectangle 14">
            <a:extLst>
              <a:ext uri="{FF2B5EF4-FFF2-40B4-BE49-F238E27FC236}">
                <a16:creationId xmlns:a16="http://schemas.microsoft.com/office/drawing/2014/main" xmlns="" id="{6691BBC0-FAFE-4A57-9925-6182B74C4CB1}"/>
              </a:ext>
              <a:ext uri="{C183D7F6-B498-43B3-948B-1728B52AA6E4}">
                <adec:decorative xmlns:adec="http://schemas.microsoft.com/office/drawing/2017/decorative" xmlns=""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noProof="0" smtClean="0"/>
              <a:t>MM.DD.20XX</a:t>
            </a:r>
            <a:endParaRPr lang="en-US" noProof="0" dirty="0"/>
          </a:p>
        </p:txBody>
      </p:sp>
      <p:sp>
        <p:nvSpPr>
          <p:cNvPr id="5" name="Footer Placeholder 4"/>
          <p:cNvSpPr>
            <a:spLocks noGrp="1"/>
          </p:cNvSpPr>
          <p:nvPr>
            <p:ph type="ftr" sz="quarter" idx="11"/>
          </p:nvPr>
        </p:nvSpPr>
        <p:spPr/>
        <p:txBody>
          <a:bodyPr/>
          <a:lstStyle>
            <a:extLst/>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extLst/>
          </a:lstStyle>
          <a:p>
            <a:fld id="{D495E168-DA5E-4888-8D8A-92B118324C14}" type="slidenum">
              <a:rPr lang="en-US" noProof="0" smtClean="0"/>
              <a:pPr/>
              <a:t>‹#›</a:t>
            </a:fld>
            <a:endParaRPr lang="en-US" noProof="0"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lgn="l">
              <a:defRPr/>
            </a:lvl1pPr>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noProof="0" smtClean="0"/>
              <a:t>MM.DD.20XX</a:t>
            </a:r>
            <a:endParaRPr lang="en-US" noProof="0" dirty="0"/>
          </a:p>
        </p:txBody>
      </p:sp>
      <p:sp>
        <p:nvSpPr>
          <p:cNvPr id="5" name="Footer Placeholder 4"/>
          <p:cNvSpPr>
            <a:spLocks noGrp="1"/>
          </p:cNvSpPr>
          <p:nvPr>
            <p:ph type="ftr" sz="quarter" idx="11"/>
          </p:nvPr>
        </p:nvSpPr>
        <p:spPr/>
        <p:txBody>
          <a:bodyPr/>
          <a:lstStyle>
            <a:extLst/>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extLst/>
          </a:lstStyle>
          <a:p>
            <a:fld id="{D495E168-DA5E-4888-8D8A-92B118324C14}" type="slidenum">
              <a:rPr lang="en-US" noProof="0" smtClean="0"/>
              <a:pPr/>
              <a:t>‹#›</a:t>
            </a:fld>
            <a:endParaRPr lang="en-US" noProof="0" dirty="0"/>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xmlns=""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xmlns=""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xmlns=""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xmlns=""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xmlns=""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xmlns="" id="{6691BBC0-FAFE-4A57-9925-6182B74C4CB1}"/>
              </a:ext>
              <a:ext uri="{C183D7F6-B498-43B3-948B-1728B52AA6E4}">
                <adec:decorative xmlns:adec="http://schemas.microsoft.com/office/drawing/2017/decorative" xmlns=""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E88C711-3D16-496B-BF96-001A0C0A3AAF}"/>
              </a:ext>
              <a:ext uri="{C183D7F6-B498-43B3-948B-1728B52AA6E4}">
                <adec:decorative xmlns:adec="http://schemas.microsoft.com/office/drawing/2017/decorative" xmlns=""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xmlns=""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xmlns=""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xmlns=""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xmlns=""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xmlns=""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xmlns=""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xmlns=""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xmlns=""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xmlns=""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xmlns=""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xmlns=""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xmlns="" id="{2D3F74C5-9ADD-4AE3-BCA5-88726CC2A1A3}"/>
              </a:ext>
              <a:ext uri="{C183D7F6-B498-43B3-948B-1728B52AA6E4}">
                <adec:decorative xmlns:adec="http://schemas.microsoft.com/office/drawing/2017/decorative" xmlns=""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xmlns=""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xmlns="" id="{2D3F74C5-9ADD-4AE3-BCA5-88726CC2A1A3}"/>
              </a:ext>
              <a:ext uri="{C183D7F6-B498-43B3-948B-1728B52AA6E4}">
                <adec:decorative xmlns:adec="http://schemas.microsoft.com/office/drawing/2017/decorative" xmlns=""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xmlns=""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xmlns=""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xmlns="" id="{2D3F74C5-9ADD-4AE3-BCA5-88726CC2A1A3}"/>
              </a:ext>
              <a:ext uri="{C183D7F6-B498-43B3-948B-1728B52AA6E4}">
                <adec:decorative xmlns:adec="http://schemas.microsoft.com/office/drawing/2017/decorative" xmlns=""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xmlns=""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83C23D1-BE9A-4E52-9BEF-D55C4CB7574F}"/>
              </a:ext>
              <a:ext uri="{C183D7F6-B498-43B3-948B-1728B52AA6E4}">
                <adec:decorative xmlns:adec="http://schemas.microsoft.com/office/drawing/2017/decorative" xmlns=""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xmlns=""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xmlns=""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xmlns="" id="{6668B9DC-C6AF-45D4-BBA3-A5EF781EAB7F}"/>
              </a:ext>
              <a:ext uri="{C183D7F6-B498-43B3-948B-1728B52AA6E4}">
                <adec:decorative xmlns:adec="http://schemas.microsoft.com/office/drawing/2017/decorative" xmlns=""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84523" y="1424588"/>
            <a:ext cx="10668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noProof="0" smtClean="0"/>
              <a:t>MM.DD.20XX</a:t>
            </a:r>
            <a:endParaRPr lang="en-US" noProof="0" dirty="0"/>
          </a:p>
        </p:txBody>
      </p:sp>
      <p:sp>
        <p:nvSpPr>
          <p:cNvPr id="5" name="Footer Placeholder 4"/>
          <p:cNvSpPr>
            <a:spLocks noGrp="1"/>
          </p:cNvSpPr>
          <p:nvPr>
            <p:ph type="ftr" sz="quarter" idx="11"/>
          </p:nvPr>
        </p:nvSpPr>
        <p:spPr/>
        <p:txBody>
          <a:bodyPr/>
          <a:lstStyle>
            <a:extLst/>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extLst/>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xmlns=""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xmlns=""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xmlns=""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xmlns=""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xmlns=""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xmlns=""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xmlns=""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xmlns=""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xmlns=""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xmlns="" id="{540A1271-E1E7-40AB-9552-9B4249544008}"/>
              </a:ext>
              <a:ext uri="{C183D7F6-B498-43B3-948B-1728B52AA6E4}">
                <adec:decorative xmlns:adec="http://schemas.microsoft.com/office/drawing/2017/decorative" xmlns=""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xmlns=""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xmlns=""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xmlns=""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xmlns="" id="{6691BBC0-FAFE-4A57-9925-6182B74C4CB1}"/>
              </a:ext>
              <a:ext uri="{C183D7F6-B498-43B3-948B-1728B52AA6E4}">
                <adec:decorative xmlns:adec="http://schemas.microsoft.com/office/drawing/2017/decorative" xmlns=""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xmlns=""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xmlns=""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xmlns=""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xmlns=""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xmlns=""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xmlns=""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xmlns=""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xmlns=""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xmlns=""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xmlns=""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xmlns=""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xmlns=""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xmlns=""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xmlns=""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xmlns=""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xmlns=""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xmlns=""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xmlns="" id="{2D3F74C5-9ADD-4AE3-BCA5-88726CC2A1A3}"/>
              </a:ext>
              <a:ext uri="{C183D7F6-B498-43B3-948B-1728B52AA6E4}">
                <adec:decorative xmlns:adec="http://schemas.microsoft.com/office/drawing/2017/decorative" xmlns=""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xmlns=""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xmlns=""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xmlns=""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xmlns=""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333504" y="3267456"/>
            <a:ext cx="987552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963168" y="498230"/>
            <a:ext cx="10363200" cy="2731008"/>
          </a:xfrm>
        </p:spPr>
        <p:txBody>
          <a:bodyPr rIns="100584"/>
          <a:lstStyle>
            <a:lvl1pPr algn="r">
              <a:buNone/>
              <a:defRPr sz="4000" b="1" cap="none">
                <a:solidFill>
                  <a:schemeClr val="accent1">
                    <a:tint val="95000"/>
                    <a:satMod val="200000"/>
                  </a:schemeClr>
                </a:solidFill>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3287713"/>
            <a:ext cx="103632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a:xfrm>
            <a:off x="7416800" y="6513670"/>
            <a:ext cx="4003040" cy="274320"/>
          </a:xfrm>
        </p:spPr>
        <p:txBody>
          <a:bodyPr vert="horz" rtlCol="0"/>
          <a:lstStyle>
            <a:extLst/>
          </a:lstStyle>
          <a:p>
            <a:r>
              <a:rPr lang="en-US" noProof="0" smtClean="0"/>
              <a:t>MM.DD.20XX</a:t>
            </a:r>
            <a:endParaRPr lang="en-US" noProof="0" dirty="0"/>
          </a:p>
        </p:txBody>
      </p:sp>
      <p:sp>
        <p:nvSpPr>
          <p:cNvPr id="9" name="Slide Number Placeholder 8"/>
          <p:cNvSpPr>
            <a:spLocks noGrp="1"/>
          </p:cNvSpPr>
          <p:nvPr>
            <p:ph type="sldNum" sz="quarter" idx="11"/>
          </p:nvPr>
        </p:nvSpPr>
        <p:spPr>
          <a:xfrm>
            <a:off x="11518603" y="6513670"/>
            <a:ext cx="619051" cy="274320"/>
          </a:xfrm>
        </p:spPr>
        <p:txBody>
          <a:bodyPr vert="horz" rtlCol="0"/>
          <a:lstStyle>
            <a:lvl1pPr>
              <a:defRPr>
                <a:solidFill>
                  <a:schemeClr val="tx2">
                    <a:shade val="90000"/>
                  </a:schemeClr>
                </a:solidFill>
              </a:defRPr>
            </a:lvl1pPr>
            <a:extLst/>
          </a:lstStyle>
          <a:p>
            <a:fld id="{D495E168-DA5E-4888-8D8A-92B118324C14}" type="slidenum">
              <a:rPr lang="en-US" noProof="0" smtClean="0"/>
              <a:pPr/>
              <a:t>‹#›</a:t>
            </a:fld>
            <a:endParaRPr lang="en-US" noProof="0" dirty="0"/>
          </a:p>
        </p:txBody>
      </p:sp>
      <p:sp>
        <p:nvSpPr>
          <p:cNvPr id="10" name="Footer Placeholder 9"/>
          <p:cNvSpPr>
            <a:spLocks noGrp="1"/>
          </p:cNvSpPr>
          <p:nvPr>
            <p:ph type="ftr" sz="quarter" idx="12"/>
          </p:nvPr>
        </p:nvSpPr>
        <p:spPr>
          <a:xfrm>
            <a:off x="2133600" y="6513670"/>
            <a:ext cx="5209952" cy="274320"/>
          </a:xfrm>
        </p:spPr>
        <p:txBody>
          <a:bodyPr vert="horz" rtlCol="0"/>
          <a:lstStyle>
            <a:extLst/>
          </a:lstStyle>
          <a:p>
            <a:r>
              <a:rPr lang="en-US" noProof="0" smtClean="0"/>
              <a:t>ADD A FOOTER</a:t>
            </a:r>
            <a:endParaRPr lang="en-US" noProof="0" dirty="0"/>
          </a:p>
        </p:txBody>
      </p:sp>
      <p:sp>
        <p:nvSpPr>
          <p:cNvPr id="11" name="Rectangle 10">
            <a:extLst>
              <a:ext uri="{FF2B5EF4-FFF2-40B4-BE49-F238E27FC236}">
                <a16:creationId xmlns:a16="http://schemas.microsoft.com/office/drawing/2014/main" xmlns="" id="{FE88C711-3D16-496B-BF96-001A0C0A3AAF}"/>
              </a:ext>
              <a:ext uri="{C183D7F6-B498-43B3-948B-1728B52AA6E4}">
                <adec:decorative xmlns:adec="http://schemas.microsoft.com/office/drawing/2017/decorative" xmlns=""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2" name="Rectangle 11"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4" name="Oval 13">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5" name="Rectangle 14">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xmlns=""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xmlns="" id="{2D3F74C5-9ADD-4AE3-BCA5-88726CC2A1A3}"/>
              </a:ext>
              <a:ext uri="{C183D7F6-B498-43B3-948B-1728B52AA6E4}">
                <adec:decorative xmlns:adec="http://schemas.microsoft.com/office/drawing/2017/decorative" xmlns=""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xmlns=""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xmlns=""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xmlns=""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xmlns=""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xmlns=""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xmlns=""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xmlns=""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xmlns=""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xmlns=""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xmlns=""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xmlns=""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xmlns=""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xmlns=""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xmlns=""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xmlns=""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xmlns=""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645920"/>
            <a:ext cx="53848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645920"/>
            <a:ext cx="53848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noProof="0" smtClean="0"/>
              <a:t>MM.DD.20XX</a:t>
            </a:r>
            <a:endParaRPr lang="en-US" noProof="0" dirty="0"/>
          </a:p>
        </p:txBody>
      </p:sp>
      <p:sp>
        <p:nvSpPr>
          <p:cNvPr id="6" name="Footer Placeholder 5"/>
          <p:cNvSpPr>
            <a:spLocks noGrp="1"/>
          </p:cNvSpPr>
          <p:nvPr>
            <p:ph type="ftr" sz="quarter" idx="11"/>
          </p:nvPr>
        </p:nvSpPr>
        <p:spPr/>
        <p:txBody>
          <a:bodyPr/>
          <a:lstStyle>
            <a:extLst/>
          </a:lstStyle>
          <a:p>
            <a:r>
              <a:rPr lang="en-US" noProof="0" smtClean="0"/>
              <a:t>ADD A FOOTER</a:t>
            </a:r>
            <a:endParaRPr lang="en-US" noProof="0" dirty="0"/>
          </a:p>
        </p:txBody>
      </p:sp>
      <p:sp>
        <p:nvSpPr>
          <p:cNvPr id="7" name="Slide Number Placeholder 6"/>
          <p:cNvSpPr>
            <a:spLocks noGrp="1"/>
          </p:cNvSpPr>
          <p:nvPr>
            <p:ph type="sldNum" sz="quarter" idx="12"/>
          </p:nvPr>
        </p:nvSpPr>
        <p:spPr>
          <a:xfrm>
            <a:off x="11521440" y="6514568"/>
            <a:ext cx="619051" cy="274320"/>
          </a:xfrm>
        </p:spPr>
        <p:txBody>
          <a:bodyPr/>
          <a:lstStyle>
            <a:extLst/>
          </a:lstStyle>
          <a:p>
            <a:fld id="{D495E168-DA5E-4888-8D8A-92B118324C14}" type="slidenum">
              <a:rPr lang="en-US" noProof="0" smtClean="0"/>
              <a:pPr/>
              <a:t>‹#›</a:t>
            </a:fld>
            <a:endParaRPr lang="en-US" noProof="0" dirty="0"/>
          </a:p>
        </p:txBody>
      </p:sp>
      <p:sp>
        <p:nvSpPr>
          <p:cNvPr id="10" name="Rectangle 9"/>
          <p:cNvSpPr/>
          <p:nvPr/>
        </p:nvSpPr>
        <p:spPr>
          <a:xfrm>
            <a:off x="784523" y="1424588"/>
            <a:ext cx="10668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2" name="Oval 11">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22325" y="2165216"/>
            <a:ext cx="499872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6400800" y="2165216"/>
            <a:ext cx="499872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609600" y="251948"/>
            <a:ext cx="10972800"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535113"/>
            <a:ext cx="5386917"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535113"/>
            <a:ext cx="5389033"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362201"/>
            <a:ext cx="5386917"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362201"/>
            <a:ext cx="5389033"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noProof="0" smtClean="0"/>
              <a:t>MM.DD.20XX</a:t>
            </a:r>
            <a:endParaRPr lang="en-US" noProof="0" dirty="0"/>
          </a:p>
        </p:txBody>
      </p:sp>
      <p:sp>
        <p:nvSpPr>
          <p:cNvPr id="8" name="Footer Placeholder 7"/>
          <p:cNvSpPr>
            <a:spLocks noGrp="1"/>
          </p:cNvSpPr>
          <p:nvPr>
            <p:ph type="ftr" sz="quarter" idx="11"/>
          </p:nvPr>
        </p:nvSpPr>
        <p:spPr/>
        <p:txBody>
          <a:bodyPr/>
          <a:lstStyle>
            <a:extLst/>
          </a:lstStyle>
          <a:p>
            <a:r>
              <a:rPr lang="en-US" noProof="0" smtClean="0"/>
              <a:t>ADD A FOOTER</a:t>
            </a:r>
            <a:endParaRPr lang="en-US" noProof="0" dirty="0"/>
          </a:p>
        </p:txBody>
      </p:sp>
      <p:sp>
        <p:nvSpPr>
          <p:cNvPr id="9" name="Slide Number Placeholder 8"/>
          <p:cNvSpPr>
            <a:spLocks noGrp="1"/>
          </p:cNvSpPr>
          <p:nvPr>
            <p:ph type="sldNum" sz="quarter" idx="12"/>
          </p:nvPr>
        </p:nvSpPr>
        <p:spPr>
          <a:xfrm>
            <a:off x="11521440" y="6514568"/>
            <a:ext cx="619051" cy="274320"/>
          </a:xfrm>
        </p:spPr>
        <p:txBody>
          <a:bodyPr/>
          <a:lstStyle>
            <a:extLst/>
          </a:lstStyle>
          <a:p>
            <a:fld id="{D495E168-DA5E-4888-8D8A-92B118324C14}" type="slidenum">
              <a:rPr lang="en-US" noProof="0" smtClean="0"/>
              <a:pPr/>
              <a:t>‹#›</a:t>
            </a:fld>
            <a:endParaRPr lang="en-US" noProof="0" dirty="0"/>
          </a:p>
        </p:txBody>
      </p:sp>
      <p:sp>
        <p:nvSpPr>
          <p:cNvPr id="12" name="Rectangle 11"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4" name="Oval 13">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5" name="Rectangle 14">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53218"/>
            <a:ext cx="10972800"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r>
              <a:rPr lang="en-US" noProof="0" smtClean="0"/>
              <a:t>MM.DD.20XX</a:t>
            </a:r>
            <a:endParaRPr lang="en-US" noProof="0" dirty="0"/>
          </a:p>
        </p:txBody>
      </p:sp>
      <p:sp>
        <p:nvSpPr>
          <p:cNvPr id="4" name="Footer Placeholder 3"/>
          <p:cNvSpPr>
            <a:spLocks noGrp="1"/>
          </p:cNvSpPr>
          <p:nvPr>
            <p:ph type="ftr" sz="quarter" idx="11"/>
          </p:nvPr>
        </p:nvSpPr>
        <p:spPr/>
        <p:txBody>
          <a:bodyPr/>
          <a:lstStyle>
            <a:extLst/>
          </a:lstStyle>
          <a:p>
            <a:r>
              <a:rPr lang="en-US" noProof="0" smtClean="0"/>
              <a:t>ADD A FOOTER</a:t>
            </a:r>
            <a:endParaRPr lang="en-US" noProof="0" dirty="0"/>
          </a:p>
        </p:txBody>
      </p:sp>
      <p:sp>
        <p:nvSpPr>
          <p:cNvPr id="5" name="Slide Number Placeholder 4"/>
          <p:cNvSpPr>
            <a:spLocks noGrp="1"/>
          </p:cNvSpPr>
          <p:nvPr>
            <p:ph type="sldNum" sz="quarter" idx="12"/>
          </p:nvPr>
        </p:nvSpPr>
        <p:spPr/>
        <p:txBody>
          <a:bodyPr/>
          <a:lstStyle>
            <a:extLst/>
          </a:lstStyle>
          <a:p>
            <a:fld id="{D495E168-DA5E-4888-8D8A-92B118324C14}" type="slidenum">
              <a:rPr lang="en-US" noProof="0" smtClean="0"/>
              <a:pPr/>
              <a:t>‹#›</a:t>
            </a:fld>
            <a:endParaRPr lang="en-US" noProof="0" dirty="0"/>
          </a:p>
        </p:txBody>
      </p:sp>
      <p:sp>
        <p:nvSpPr>
          <p:cNvPr id="7" name="Rectangle 6"/>
          <p:cNvSpPr/>
          <p:nvPr/>
        </p:nvSpPr>
        <p:spPr>
          <a:xfrm>
            <a:off x="784523" y="1424588"/>
            <a:ext cx="10668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xmlns="" id="{2D3F74C5-9ADD-4AE3-BCA5-88726CC2A1A3}"/>
              </a:ext>
              <a:ext uri="{C183D7F6-B498-43B3-948B-1728B52AA6E4}">
                <adec:decorative xmlns:adec="http://schemas.microsoft.com/office/drawing/2017/decorative" xmlns=""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noProof="0" smtClean="0"/>
              <a:t>MM.DD.20XX</a:t>
            </a:r>
            <a:endParaRPr lang="en-US" noProof="0" dirty="0"/>
          </a:p>
        </p:txBody>
      </p:sp>
      <p:sp>
        <p:nvSpPr>
          <p:cNvPr id="3" name="Footer Placeholder 2"/>
          <p:cNvSpPr>
            <a:spLocks noGrp="1"/>
          </p:cNvSpPr>
          <p:nvPr>
            <p:ph type="ftr" sz="quarter" idx="11"/>
          </p:nvPr>
        </p:nvSpPr>
        <p:spPr/>
        <p:txBody>
          <a:bodyPr/>
          <a:lstStyle>
            <a:extLst/>
          </a:lstStyle>
          <a:p>
            <a:r>
              <a:rPr lang="en-US" noProof="0" smtClean="0"/>
              <a:t>ADD A FOOTER</a:t>
            </a:r>
            <a:endParaRPr lang="en-US" noProof="0" dirty="0"/>
          </a:p>
        </p:txBody>
      </p:sp>
      <p:sp>
        <p:nvSpPr>
          <p:cNvPr id="4" name="Slide Number Placeholder 3"/>
          <p:cNvSpPr>
            <a:spLocks noGrp="1"/>
          </p:cNvSpPr>
          <p:nvPr>
            <p:ph type="sldNum" sz="quarter" idx="12"/>
          </p:nvPr>
        </p:nvSpPr>
        <p:spPr/>
        <p:txBody>
          <a:bodyPr/>
          <a:lstStyle>
            <a:extLst/>
          </a:lstStyle>
          <a:p>
            <a:fld id="{D495E168-DA5E-4888-8D8A-92B118324C14}" type="slidenum">
              <a:rPr lang="en-US" noProof="0" smtClean="0"/>
              <a:pPr/>
              <a:t>‹#›</a:t>
            </a:fld>
            <a:endParaRPr lang="en-US" noProof="0" dirty="0"/>
          </a:p>
        </p:txBody>
      </p:sp>
      <p:sp>
        <p:nvSpPr>
          <p:cNvPr id="5" name="Rectangle 4" descr="Unpaved road lined with trees, mountain side drive">
            <a:extLst>
              <a:ext uri="{FF2B5EF4-FFF2-40B4-BE49-F238E27FC236}">
                <a16:creationId xmlns:a16="http://schemas.microsoft.com/office/drawing/2014/main" xmlns=""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xmlns=""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7" name="Oval 6">
            <a:extLst>
              <a:ext uri="{FF2B5EF4-FFF2-40B4-BE49-F238E27FC236}">
                <a16:creationId xmlns:a16="http://schemas.microsoft.com/office/drawing/2014/main" xmlns=""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6743403" y="1057656"/>
            <a:ext cx="499872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6617515" y="304800"/>
            <a:ext cx="5242560" cy="762000"/>
          </a:xfrm>
        </p:spPr>
        <p:txBody>
          <a:bodyPr anchor="b"/>
          <a:lstStyle>
            <a:lvl1pPr marL="0" algn="r">
              <a:buNone/>
              <a:defRPr sz="2000" b="1"/>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617515" y="1107560"/>
            <a:ext cx="524256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04800" y="2209800"/>
            <a:ext cx="11555275"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Date Placeholder 8"/>
          <p:cNvSpPr>
            <a:spLocks noGrp="1"/>
          </p:cNvSpPr>
          <p:nvPr>
            <p:ph type="dt" sz="half" idx="10"/>
          </p:nvPr>
        </p:nvSpPr>
        <p:spPr>
          <a:xfrm>
            <a:off x="7416800" y="6513670"/>
            <a:ext cx="4003040" cy="274320"/>
          </a:xfrm>
        </p:spPr>
        <p:txBody>
          <a:bodyPr vert="horz" rtlCol="0"/>
          <a:lstStyle>
            <a:extLst/>
          </a:lstStyle>
          <a:p>
            <a:r>
              <a:rPr lang="en-US" noProof="0" smtClean="0"/>
              <a:t>MM.DD.20XX</a:t>
            </a:r>
            <a:endParaRPr lang="en-US" noProof="0" dirty="0"/>
          </a:p>
        </p:txBody>
      </p:sp>
      <p:sp>
        <p:nvSpPr>
          <p:cNvPr id="10" name="Slide Number Placeholder 9"/>
          <p:cNvSpPr>
            <a:spLocks noGrp="1"/>
          </p:cNvSpPr>
          <p:nvPr>
            <p:ph type="sldNum" sz="quarter" idx="11"/>
          </p:nvPr>
        </p:nvSpPr>
        <p:spPr>
          <a:xfrm>
            <a:off x="11518603" y="6513670"/>
            <a:ext cx="619051" cy="274320"/>
          </a:xfrm>
        </p:spPr>
        <p:txBody>
          <a:bodyPr vert="horz" rtlCol="0"/>
          <a:lstStyle>
            <a:lvl1pPr>
              <a:defRPr>
                <a:solidFill>
                  <a:schemeClr val="tx2">
                    <a:shade val="90000"/>
                  </a:schemeClr>
                </a:solidFill>
              </a:defRPr>
            </a:lvl1pPr>
            <a:extLst/>
          </a:lstStyle>
          <a:p>
            <a:fld id="{D495E168-DA5E-4888-8D8A-92B118324C14}" type="slidenum">
              <a:rPr lang="en-US" noProof="0" smtClean="0"/>
              <a:pPr/>
              <a:t>‹#›</a:t>
            </a:fld>
            <a:endParaRPr lang="en-US" noProof="0" dirty="0"/>
          </a:p>
        </p:txBody>
      </p:sp>
      <p:sp>
        <p:nvSpPr>
          <p:cNvPr id="11" name="Footer Placeholder 10"/>
          <p:cNvSpPr>
            <a:spLocks noGrp="1"/>
          </p:cNvSpPr>
          <p:nvPr>
            <p:ph type="ftr" sz="quarter" idx="12"/>
          </p:nvPr>
        </p:nvSpPr>
        <p:spPr>
          <a:xfrm>
            <a:off x="2133600" y="6513670"/>
            <a:ext cx="5209952" cy="274320"/>
          </a:xfrm>
        </p:spPr>
        <p:txBody>
          <a:bodyPr vert="horz" rtlCol="0"/>
          <a:lstStyle>
            <a:extLst/>
          </a:lstStyle>
          <a:p>
            <a:r>
              <a:rPr lang="en-US" noProof="0" smtClean="0"/>
              <a:t>ADD A FOOTER</a:t>
            </a:r>
            <a:endParaRPr lang="en-US" noProof="0" dirty="0"/>
          </a:p>
        </p:txBody>
      </p:sp>
      <p:sp>
        <p:nvSpPr>
          <p:cNvPr id="12" name="Rectangle 11"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4" name="Oval 13">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5" name="Rectangle 14">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53924" y="4724400"/>
            <a:ext cx="7315200" cy="664536"/>
          </a:xfrm>
        </p:spPr>
        <p:txBody>
          <a:bodyPr anchor="b"/>
          <a:lstStyle>
            <a:lvl1pPr marL="0" algn="r">
              <a:buNone/>
              <a:defRPr sz="2000" b="1"/>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4053924" y="5388937"/>
            <a:ext cx="73152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13" name="Picture Placeholder 12"/>
          <p:cNvSpPr>
            <a:spLocks noGrp="1"/>
          </p:cNvSpPr>
          <p:nvPr>
            <p:ph type="pic" idx="1"/>
          </p:nvPr>
        </p:nvSpPr>
        <p:spPr>
          <a:xfrm>
            <a:off x="406400" y="249864"/>
            <a:ext cx="113792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7416800" y="6509004"/>
            <a:ext cx="4003040" cy="274320"/>
          </a:xfrm>
        </p:spPr>
        <p:txBody>
          <a:bodyPr vert="horz" rtlCol="0"/>
          <a:lstStyle>
            <a:extLst/>
          </a:lstStyle>
          <a:p>
            <a:r>
              <a:rPr lang="en-US" noProof="0" smtClean="0"/>
              <a:t>MM.DD.20XX</a:t>
            </a:r>
            <a:endParaRPr lang="en-US" noProof="0" dirty="0"/>
          </a:p>
        </p:txBody>
      </p:sp>
      <p:sp>
        <p:nvSpPr>
          <p:cNvPr id="9" name="Slide Number Placeholder 8"/>
          <p:cNvSpPr>
            <a:spLocks noGrp="1"/>
          </p:cNvSpPr>
          <p:nvPr>
            <p:ph type="sldNum" sz="quarter" idx="11"/>
          </p:nvPr>
        </p:nvSpPr>
        <p:spPr>
          <a:xfrm>
            <a:off x="11518603" y="6509004"/>
            <a:ext cx="619051" cy="274320"/>
          </a:xfrm>
        </p:spPr>
        <p:txBody>
          <a:bodyPr vert="horz" rtlCol="0"/>
          <a:lstStyle>
            <a:lvl1pPr>
              <a:defRPr>
                <a:solidFill>
                  <a:schemeClr val="tx2">
                    <a:shade val="90000"/>
                  </a:schemeClr>
                </a:solidFill>
              </a:defRPr>
            </a:lvl1pPr>
            <a:extLst/>
          </a:lstStyle>
          <a:p>
            <a:fld id="{D495E168-DA5E-4888-8D8A-92B118324C14}" type="slidenum">
              <a:rPr lang="en-US" noProof="0" smtClean="0"/>
              <a:pPr/>
              <a:t>‹#›</a:t>
            </a:fld>
            <a:endParaRPr lang="en-US" noProof="0" dirty="0"/>
          </a:p>
        </p:txBody>
      </p:sp>
      <p:sp>
        <p:nvSpPr>
          <p:cNvPr id="10" name="Footer Placeholder 9"/>
          <p:cNvSpPr>
            <a:spLocks noGrp="1"/>
          </p:cNvSpPr>
          <p:nvPr>
            <p:ph type="ftr" sz="quarter" idx="12"/>
          </p:nvPr>
        </p:nvSpPr>
        <p:spPr>
          <a:xfrm>
            <a:off x="2133600" y="6509004"/>
            <a:ext cx="5209952" cy="274320"/>
          </a:xfrm>
        </p:spPr>
        <p:txBody>
          <a:bodyPr vert="horz" rtlCol="0"/>
          <a:lstStyle>
            <a:extLst/>
          </a:lstStyle>
          <a:p>
            <a:r>
              <a:rPr lang="en-US" noProof="0" smtClean="0"/>
              <a:t>ADD A FOOTER</a:t>
            </a:r>
            <a:endParaRPr lang="en-US" noProof="0" dirty="0"/>
          </a:p>
        </p:txBody>
      </p:sp>
      <p:sp>
        <p:nvSpPr>
          <p:cNvPr id="11" name="Rectangle 10" descr="View of a lake and mountain range">
            <a:extLst>
              <a:ext uri="{FF2B5EF4-FFF2-40B4-BE49-F238E27FC236}">
                <a16:creationId xmlns:a16="http://schemas.microsoft.com/office/drawing/2014/main" xmlns=""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xmlns=""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4" name="Oval 13">
            <a:extLst>
              <a:ext uri="{FF2B5EF4-FFF2-40B4-BE49-F238E27FC236}">
                <a16:creationId xmlns:a16="http://schemas.microsoft.com/office/drawing/2014/main" xmlns=""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5" name="Rectangle 14">
            <a:extLst>
              <a:ext uri="{FF2B5EF4-FFF2-40B4-BE49-F238E27FC236}">
                <a16:creationId xmlns:a16="http://schemas.microsoft.com/office/drawing/2014/main" xmlns=""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219456" y="147085"/>
            <a:ext cx="11747795"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727200" y="6400800"/>
            <a:ext cx="5616352"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r>
              <a:rPr lang="en-US" noProof="0" smtClean="0"/>
              <a:t>ADD A FOOTER</a:t>
            </a:r>
            <a:endParaRPr lang="en-US" noProof="0" dirty="0"/>
          </a:p>
        </p:txBody>
      </p:sp>
      <p:sp>
        <p:nvSpPr>
          <p:cNvPr id="14" name="Date Placeholder 13"/>
          <p:cNvSpPr>
            <a:spLocks noGrp="1"/>
          </p:cNvSpPr>
          <p:nvPr>
            <p:ph type="dt" sz="half" idx="2"/>
          </p:nvPr>
        </p:nvSpPr>
        <p:spPr>
          <a:xfrm>
            <a:off x="7416800" y="6400800"/>
            <a:ext cx="400304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r>
              <a:rPr lang="en-US" noProof="0" smtClean="0"/>
              <a:t>MM.DD.20XX</a:t>
            </a:r>
            <a:endParaRPr lang="en-US" noProof="0" dirty="0"/>
          </a:p>
        </p:txBody>
      </p:sp>
      <p:sp>
        <p:nvSpPr>
          <p:cNvPr id="23" name="Slide Number Placeholder 22"/>
          <p:cNvSpPr>
            <a:spLocks noGrp="1"/>
          </p:cNvSpPr>
          <p:nvPr>
            <p:ph type="sldNum" sz="quarter" idx="4"/>
          </p:nvPr>
        </p:nvSpPr>
        <p:spPr>
          <a:xfrm>
            <a:off x="11518603" y="6514568"/>
            <a:ext cx="619051"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D495E168-DA5E-4888-8D8A-92B118324C14}" type="slidenum">
              <a:rPr lang="en-US" noProof="0" smtClean="0"/>
              <a:pPr/>
              <a:t>‹#›</a:t>
            </a:fld>
            <a:endParaRPr lang="en-US" noProof="0" dirty="0"/>
          </a:p>
        </p:txBody>
      </p:sp>
      <p:sp>
        <p:nvSpPr>
          <p:cNvPr id="22" name="Title Placeholder 21"/>
          <p:cNvSpPr>
            <a:spLocks noGrp="1"/>
          </p:cNvSpPr>
          <p:nvPr>
            <p:ph type="title"/>
          </p:nvPr>
        </p:nvSpPr>
        <p:spPr>
          <a:xfrm>
            <a:off x="609600" y="253536"/>
            <a:ext cx="109728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46237"/>
            <a:ext cx="10972800" cy="452628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653" r:id="rId12"/>
    <p:sldLayoutId id="2147483677" r:id="rId13"/>
    <p:sldLayoutId id="2147483678" r:id="rId14"/>
    <p:sldLayoutId id="2147483679" r:id="rId15"/>
    <p:sldLayoutId id="2147483681" r:id="rId16"/>
    <p:sldLayoutId id="2147483682" r:id="rId17"/>
    <p:sldLayoutId id="2147483683" r:id="rId18"/>
    <p:sldLayoutId id="2147483684" r:id="rId19"/>
    <p:sldLayoutId id="2147483685" r:id="rId20"/>
    <p:sldLayoutId id="2147483686" r:id="rId21"/>
    <p:sldLayoutId id="2147483689" r:id="rId22"/>
    <p:sldLayoutId id="2147483690" r:id="rId23"/>
    <p:sldLayoutId id="2147483691" r:id="rId24"/>
    <p:sldLayoutId id="2147483692" r:id="rId25"/>
    <p:sldLayoutId id="2147483693" r:id="rId26"/>
    <p:sldLayoutId id="2147483694" r:id="rId27"/>
    <p:sldLayoutId id="2147483687" r:id="rId28"/>
    <p:sldLayoutId id="2147483695" r:id="rId29"/>
    <p:sldLayoutId id="2147483688" r:id="rId30"/>
  </p:sldLayoutIdLst>
  <p:hf hdr="0" dt="0"/>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package" Target="../embeddings/Microsoft_Excel_Worksheet1.xlsx"/><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F52D922-1637-66B4-2E30-7EF4F02980D6}"/>
              </a:ext>
            </a:extLst>
          </p:cNvPr>
          <p:cNvSpPr>
            <a:spLocks noGrp="1"/>
          </p:cNvSpPr>
          <p:nvPr>
            <p:ph type="title"/>
          </p:nvPr>
        </p:nvSpPr>
        <p:spPr>
          <a:xfrm>
            <a:off x="-550985" y="458910"/>
            <a:ext cx="11875179" cy="1325563"/>
          </a:xfrm>
        </p:spPr>
        <p:txBody>
          <a:bodyPr>
            <a:normAutofit/>
          </a:bodyPr>
          <a:lstStyle/>
          <a:p>
            <a:pPr marL="0" lvl="0" indent="0" rtl="0">
              <a:spcBef>
                <a:spcPts val="0"/>
              </a:spcBef>
              <a:spcAft>
                <a:spcPts val="0"/>
              </a:spcAft>
            </a:pPr>
            <a:r>
              <a:rPr lang="en-US" sz="4000" b="1" dirty="0">
                <a:solidFill>
                  <a:schemeClr val="bg1"/>
                </a:solidFill>
                <a:latin typeface="Times New Roman"/>
                <a:ea typeface="Times New Roman"/>
                <a:cs typeface="Times New Roman"/>
                <a:sym typeface="Times New Roman"/>
              </a:rPr>
              <a:t>EMPLOYEE DATA </a:t>
            </a:r>
            <a:r>
              <a:rPr lang="en-US" sz="4000" b="1" dirty="0" smtClean="0">
                <a:solidFill>
                  <a:schemeClr val="bg1"/>
                </a:solidFill>
                <a:latin typeface="Times New Roman"/>
                <a:ea typeface="Times New Roman"/>
                <a:cs typeface="Times New Roman"/>
                <a:sym typeface="Times New Roman"/>
              </a:rPr>
              <a:t>ANALYSIS USING </a:t>
            </a:r>
            <a:r>
              <a:rPr lang="en-US" sz="4000" b="1" dirty="0">
                <a:solidFill>
                  <a:schemeClr val="bg1"/>
                </a:solidFill>
                <a:latin typeface="Times New Roman"/>
                <a:ea typeface="Times New Roman"/>
                <a:cs typeface="Times New Roman"/>
                <a:sym typeface="Times New Roman"/>
              </a:rPr>
              <a:t>EXCEL</a:t>
            </a:r>
            <a:endParaRPr lang="en-IN" sz="4000" b="1" dirty="0">
              <a:solidFill>
                <a:schemeClr val="bg1"/>
              </a:solidFill>
            </a:endParaRPr>
          </a:p>
        </p:txBody>
      </p:sp>
      <p:sp>
        <p:nvSpPr>
          <p:cNvPr id="5" name="TextBox 4">
            <a:extLst>
              <a:ext uri="{FF2B5EF4-FFF2-40B4-BE49-F238E27FC236}">
                <a16:creationId xmlns:a16="http://schemas.microsoft.com/office/drawing/2014/main" xmlns="" id="{03A24087-6BB9-C5DC-81BE-7C5BE84B661E}"/>
              </a:ext>
            </a:extLst>
          </p:cNvPr>
          <p:cNvSpPr txBox="1"/>
          <p:nvPr/>
        </p:nvSpPr>
        <p:spPr>
          <a:xfrm>
            <a:off x="401217" y="2686896"/>
            <a:ext cx="10590244" cy="2000548"/>
          </a:xfrm>
          <a:prstGeom prst="rect">
            <a:avLst/>
          </a:prstGeom>
          <a:noFill/>
        </p:spPr>
        <p:txBody>
          <a:bodyPr wrap="square" rtlCol="0">
            <a:spAutoFit/>
          </a:bodyPr>
          <a:lstStyle/>
          <a:p>
            <a:r>
              <a:rPr lang="en-IN" sz="2400" b="1" dirty="0" smtClean="0">
                <a:solidFill>
                  <a:srgbClr val="7030A0"/>
                </a:solidFill>
                <a:latin typeface="Times New Roman" panose="02020603050405020304" pitchFamily="18" charset="0"/>
                <a:ea typeface="Lato"/>
                <a:cs typeface="Times New Roman" panose="02020603050405020304" pitchFamily="18" charset="0"/>
                <a:sym typeface="Lato"/>
              </a:rPr>
              <a:t>NAME: </a:t>
            </a:r>
            <a:r>
              <a:rPr lang="en-IN" sz="2400" b="1" dirty="0" smtClean="0">
                <a:solidFill>
                  <a:srgbClr val="7030A0"/>
                </a:solidFill>
                <a:latin typeface="Times New Roman" panose="02020603050405020304" pitchFamily="18" charset="0"/>
                <a:ea typeface="Lato"/>
                <a:cs typeface="Times New Roman" panose="02020603050405020304" pitchFamily="18" charset="0"/>
                <a:sym typeface="Lato"/>
              </a:rPr>
              <a:t>KAVIYA.M</a:t>
            </a:r>
            <a:endParaRPr lang="en-IN" sz="2400" b="1" dirty="0">
              <a:solidFill>
                <a:srgbClr val="7030A0"/>
              </a:solidFill>
              <a:latin typeface="Times New Roman" panose="02020603050405020304" pitchFamily="18" charset="0"/>
              <a:ea typeface="Lato"/>
              <a:cs typeface="Times New Roman" panose="02020603050405020304" pitchFamily="18" charset="0"/>
              <a:sym typeface="Lato"/>
            </a:endParaRPr>
          </a:p>
          <a:p>
            <a:r>
              <a:rPr lang="en-IN" sz="2400" b="1" dirty="0">
                <a:solidFill>
                  <a:srgbClr val="7030A0"/>
                </a:solidFill>
                <a:latin typeface="Times New Roman" panose="02020603050405020304" pitchFamily="18" charset="0"/>
                <a:ea typeface="Lato"/>
                <a:cs typeface="Times New Roman" panose="02020603050405020304" pitchFamily="18" charset="0"/>
                <a:sym typeface="Lato"/>
              </a:rPr>
              <a:t>REGISTER NO : </a:t>
            </a:r>
            <a:r>
              <a:rPr lang="en-IN" sz="2400" b="1" dirty="0" smtClean="0">
                <a:solidFill>
                  <a:srgbClr val="7030A0"/>
                </a:solidFill>
                <a:latin typeface="Times New Roman" panose="02020603050405020304" pitchFamily="18" charset="0"/>
                <a:ea typeface="Lato"/>
                <a:cs typeface="Times New Roman" panose="02020603050405020304" pitchFamily="18" charset="0"/>
                <a:sym typeface="Lato"/>
              </a:rPr>
              <a:t>asunm1325312208199</a:t>
            </a:r>
            <a:endParaRPr lang="en-IN" sz="2400" b="1" dirty="0">
              <a:solidFill>
                <a:srgbClr val="7030A0"/>
              </a:solidFill>
              <a:latin typeface="Times New Roman" panose="02020603050405020304" pitchFamily="18" charset="0"/>
              <a:ea typeface="Lato"/>
              <a:cs typeface="Times New Roman" panose="02020603050405020304" pitchFamily="18" charset="0"/>
              <a:sym typeface="Lato"/>
            </a:endParaRPr>
          </a:p>
          <a:p>
            <a:r>
              <a:rPr lang="en-IN" sz="2400" b="1" dirty="0">
                <a:solidFill>
                  <a:srgbClr val="7030A0"/>
                </a:solidFill>
                <a:latin typeface="Times New Roman" panose="02020603050405020304" pitchFamily="18" charset="0"/>
                <a:ea typeface="Lato"/>
                <a:cs typeface="Times New Roman" panose="02020603050405020304" pitchFamily="18" charset="0"/>
                <a:sym typeface="Lato"/>
              </a:rPr>
              <a:t>DEPARTMENT : COMMERCE</a:t>
            </a:r>
          </a:p>
          <a:p>
            <a:r>
              <a:rPr lang="en-US" sz="2400" b="1" dirty="0">
                <a:solidFill>
                  <a:srgbClr val="7030A0"/>
                </a:solidFill>
                <a:latin typeface="Times New Roman" panose="02020603050405020304" pitchFamily="18" charset="0"/>
                <a:ea typeface="Lato"/>
                <a:cs typeface="Times New Roman" panose="02020603050405020304" pitchFamily="18" charset="0"/>
                <a:sym typeface="Lato"/>
              </a:rPr>
              <a:t>COLLEGE : </a:t>
            </a:r>
            <a:r>
              <a:rPr lang="en-US" sz="2400" b="1" dirty="0" smtClean="0">
                <a:solidFill>
                  <a:srgbClr val="7030A0"/>
                </a:solidFill>
                <a:latin typeface="Times New Roman" panose="02020603050405020304" pitchFamily="18" charset="0"/>
                <a:ea typeface="Lato"/>
                <a:cs typeface="Times New Roman" panose="02020603050405020304" pitchFamily="18" charset="0"/>
                <a:sym typeface="Lato"/>
              </a:rPr>
              <a:t>SIR THEAGARAYA COLLEGE</a:t>
            </a:r>
            <a:endParaRPr lang="en-US" sz="2400" b="1" dirty="0">
              <a:solidFill>
                <a:srgbClr val="7030A0"/>
              </a:solidFill>
              <a:latin typeface="Times New Roman" panose="02020603050405020304" pitchFamily="18" charset="0"/>
              <a:ea typeface="Lato"/>
              <a:cs typeface="Times New Roman" panose="02020603050405020304" pitchFamily="18" charset="0"/>
              <a:sym typeface="Lato"/>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7856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684EED1-1BD7-3AE4-30DE-F7A67D82E16A}"/>
              </a:ext>
            </a:extLst>
          </p:cNvPr>
          <p:cNvSpPr txBox="1"/>
          <p:nvPr/>
        </p:nvSpPr>
        <p:spPr>
          <a:xfrm>
            <a:off x="2010627" y="399083"/>
            <a:ext cx="7333861"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RESULTS</a:t>
            </a:r>
            <a:endParaRPr lang="en-IN" sz="3600" b="1" dirty="0">
              <a:solidFill>
                <a:schemeClr val="bg1"/>
              </a:solidFill>
            </a:endParaRPr>
          </a:p>
        </p:txBody>
      </p:sp>
      <p:pic>
        <p:nvPicPr>
          <p:cNvPr id="7" name="Picture 6">
            <a:extLst>
              <a:ext uri="{FF2B5EF4-FFF2-40B4-BE49-F238E27FC236}">
                <a16:creationId xmlns:a16="http://schemas.microsoft.com/office/drawing/2014/main" xmlns="" id="{D75786D9-3EFB-1AC8-C97D-2EC4E194DE30}"/>
              </a:ext>
            </a:extLst>
          </p:cNvPr>
          <p:cNvPicPr>
            <a:picLocks noChangeAspect="1"/>
          </p:cNvPicPr>
          <p:nvPr/>
        </p:nvPicPr>
        <p:blipFill>
          <a:blip r:embed="rId3"/>
          <a:stretch>
            <a:fillRect/>
          </a:stretch>
        </p:blipFill>
        <p:spPr>
          <a:xfrm>
            <a:off x="513183" y="1436713"/>
            <a:ext cx="11028784" cy="4991878"/>
          </a:xfrm>
          <a:prstGeom prst="rect">
            <a:avLst/>
          </a:prstGeom>
        </p:spPr>
      </p:pic>
      <p:graphicFrame>
        <p:nvGraphicFramePr>
          <p:cNvPr id="8" name="Object 7">
            <a:extLst>
              <a:ext uri="{FF2B5EF4-FFF2-40B4-BE49-F238E27FC236}">
                <a16:creationId xmlns:a16="http://schemas.microsoft.com/office/drawing/2014/main" xmlns="" id="{0053210B-007F-2F61-A8E5-BB39D126E48E}"/>
              </a:ext>
            </a:extLst>
          </p:cNvPr>
          <p:cNvGraphicFramePr>
            <a:graphicFrameLocks noChangeAspect="1"/>
          </p:cNvGraphicFramePr>
          <p:nvPr>
            <p:extLst>
              <p:ext uri="{D42A27DB-BD31-4B8C-83A1-F6EECF244321}">
                <p14:modId xmlns:p14="http://schemas.microsoft.com/office/powerpoint/2010/main" val="4207164531"/>
              </p:ext>
            </p:extLst>
          </p:nvPr>
        </p:nvGraphicFramePr>
        <p:xfrm>
          <a:off x="5980802" y="592393"/>
          <a:ext cx="1017037" cy="1688639"/>
        </p:xfrm>
        <a:graphic>
          <a:graphicData uri="http://schemas.openxmlformats.org/presentationml/2006/ole">
            <mc:AlternateContent xmlns:mc="http://schemas.openxmlformats.org/markup-compatibility/2006">
              <mc:Choice xmlns:v="urn:schemas-microsoft-com:vml" Requires="v">
                <p:oleObj spid="_x0000_s1030" name="Worksheet" showAsIcon="1" r:id="rId5" imgW="381071" imgH="792685" progId="Excel.Sheet.12">
                  <p:embed/>
                </p:oleObj>
              </mc:Choice>
              <mc:Fallback>
                <p:oleObj name="Worksheet" showAsIcon="1" r:id="rId5" imgW="381071" imgH="792685" progId="Excel.Sheet.12">
                  <p:embed/>
                  <p:pic>
                    <p:nvPicPr>
                      <p:cNvPr id="0" name=""/>
                      <p:cNvPicPr/>
                      <p:nvPr/>
                    </p:nvPicPr>
                    <p:blipFill>
                      <a:blip r:embed="rId6"/>
                      <a:stretch>
                        <a:fillRect/>
                      </a:stretch>
                    </p:blipFill>
                    <p:spPr>
                      <a:xfrm>
                        <a:off x="5980802" y="592393"/>
                        <a:ext cx="1017037" cy="1688639"/>
                      </a:xfrm>
                      <a:prstGeom prst="rect">
                        <a:avLst/>
                      </a:prstGeom>
                    </p:spPr>
                  </p:pic>
                </p:oleObj>
              </mc:Fallback>
            </mc:AlternateContent>
          </a:graphicData>
        </a:graphic>
      </p:graphicFrame>
      <p:sp>
        <p:nvSpPr>
          <p:cNvPr id="9" name="Arrow: Left 8">
            <a:extLst>
              <a:ext uri="{FF2B5EF4-FFF2-40B4-BE49-F238E27FC236}">
                <a16:creationId xmlns:a16="http://schemas.microsoft.com/office/drawing/2014/main" xmlns="" id="{AF72DC68-5964-A23C-42E3-F05B54472814}"/>
              </a:ext>
            </a:extLst>
          </p:cNvPr>
          <p:cNvSpPr/>
          <p:nvPr/>
        </p:nvSpPr>
        <p:spPr>
          <a:xfrm>
            <a:off x="7005136" y="700846"/>
            <a:ext cx="410546" cy="279919"/>
          </a:xfrm>
          <a:prstGeom prst="leftArrow">
            <a:avLst/>
          </a:prstGeom>
          <a:solidFill>
            <a:schemeClr val="bg2"/>
          </a:solidFill>
          <a:ln w="12700" cap="flat">
            <a:noFill/>
            <a:prstDash val="solid"/>
            <a:miter/>
          </a:ln>
        </p:spPr>
        <p:txBody>
          <a:bodyPr rtlCol="0" anchor="ctr"/>
          <a:lstStyle/>
          <a:p>
            <a:pPr algn="l"/>
            <a:endParaRPr lang="en-IN" dirty="0"/>
          </a:p>
        </p:txBody>
      </p:sp>
      <p:sp>
        <p:nvSpPr>
          <p:cNvPr id="11" name="TextBox 10">
            <a:extLst>
              <a:ext uri="{FF2B5EF4-FFF2-40B4-BE49-F238E27FC236}">
                <a16:creationId xmlns:a16="http://schemas.microsoft.com/office/drawing/2014/main" xmlns="" id="{56AD5830-E5CD-2128-2B0C-D4490DD49DC9}"/>
              </a:ext>
            </a:extLst>
          </p:cNvPr>
          <p:cNvSpPr txBox="1"/>
          <p:nvPr/>
        </p:nvSpPr>
        <p:spPr>
          <a:xfrm>
            <a:off x="7666173" y="674623"/>
            <a:ext cx="3013789" cy="461665"/>
          </a:xfrm>
          <a:prstGeom prst="rect">
            <a:avLst/>
          </a:prstGeom>
          <a:noFill/>
        </p:spPr>
        <p:txBody>
          <a:bodyPr wrap="square" rtlCol="0">
            <a:spAutoFit/>
          </a:bodyPr>
          <a:lstStyle/>
          <a:p>
            <a:r>
              <a:rPr lang="en-IN" sz="2400" dirty="0">
                <a:solidFill>
                  <a:schemeClr val="tx2"/>
                </a:solidFill>
                <a:latin typeface="Times New Roman" panose="02020603050405020304" pitchFamily="18" charset="0"/>
                <a:cs typeface="Times New Roman" panose="02020603050405020304" pitchFamily="18" charset="0"/>
              </a:rPr>
              <a:t>(click to open file)</a:t>
            </a:r>
          </a:p>
        </p:txBody>
      </p:sp>
    </p:spTree>
    <p:extLst>
      <p:ext uri="{BB962C8B-B14F-4D97-AF65-F5344CB8AC3E}">
        <p14:creationId xmlns:p14="http://schemas.microsoft.com/office/powerpoint/2010/main" val="316160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60569ABC-B9E0-24A5-77AD-D7975457C51F}"/>
              </a:ext>
            </a:extLst>
          </p:cNvPr>
          <p:cNvSpPr>
            <a:spLocks noGrp="1"/>
          </p:cNvSpPr>
          <p:nvPr>
            <p:ph type="ftr" sz="quarter" idx="11"/>
          </p:nvPr>
        </p:nvSpPr>
        <p:spPr/>
        <p:txBody>
          <a:bodyPr/>
          <a:lstStyle/>
          <a:p>
            <a:r>
              <a:rPr lang="en-US" noProof="0"/>
              <a:t>ADD A FOOTER</a:t>
            </a:r>
            <a:endParaRPr lang="en-US" noProof="0" dirty="0"/>
          </a:p>
        </p:txBody>
      </p:sp>
      <p:sp>
        <p:nvSpPr>
          <p:cNvPr id="2" name="Slide Number Placeholder 1">
            <a:extLst>
              <a:ext uri="{FF2B5EF4-FFF2-40B4-BE49-F238E27FC236}">
                <a16:creationId xmlns:a16="http://schemas.microsoft.com/office/drawing/2014/main" xmlns="" id="{CD146581-7D4F-F678-1233-60516C3CB627}"/>
              </a:ext>
            </a:extLst>
          </p:cNvPr>
          <p:cNvSpPr>
            <a:spLocks noGrp="1"/>
          </p:cNvSpPr>
          <p:nvPr>
            <p:ph type="sldNum" sz="quarter" idx="12"/>
          </p:nvPr>
        </p:nvSpPr>
        <p:spPr/>
        <p:txBody>
          <a:bodyPr/>
          <a:lstStyle/>
          <a:p>
            <a:fld id="{D495E168-DA5E-4888-8D8A-92B118324C14}" type="slidenum">
              <a:rPr lang="en-US" noProof="0" smtClean="0"/>
              <a:pPr/>
              <a:t>11</a:t>
            </a:fld>
            <a:endParaRPr lang="en-US" noProof="0" dirty="0"/>
          </a:p>
        </p:txBody>
      </p:sp>
      <p:sp>
        <p:nvSpPr>
          <p:cNvPr id="4" name="TextBox 3">
            <a:extLst>
              <a:ext uri="{FF2B5EF4-FFF2-40B4-BE49-F238E27FC236}">
                <a16:creationId xmlns:a16="http://schemas.microsoft.com/office/drawing/2014/main" xmlns="" id="{364015E1-F51E-E6E3-27A9-94FC0DED979B}"/>
              </a:ext>
            </a:extLst>
          </p:cNvPr>
          <p:cNvSpPr txBox="1"/>
          <p:nvPr/>
        </p:nvSpPr>
        <p:spPr>
          <a:xfrm>
            <a:off x="485192" y="475861"/>
            <a:ext cx="7427167"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CONCLUSION</a:t>
            </a:r>
            <a:endParaRPr lang="en-IN" sz="3600" b="1" dirty="0">
              <a:solidFill>
                <a:schemeClr val="bg1"/>
              </a:solidFill>
            </a:endParaRPr>
          </a:p>
        </p:txBody>
      </p:sp>
      <p:sp>
        <p:nvSpPr>
          <p:cNvPr id="5" name="TextBox 4">
            <a:extLst>
              <a:ext uri="{FF2B5EF4-FFF2-40B4-BE49-F238E27FC236}">
                <a16:creationId xmlns:a16="http://schemas.microsoft.com/office/drawing/2014/main" xmlns="" id="{CF2BF65E-00D8-5943-0A27-89C25A36CDBF}"/>
              </a:ext>
            </a:extLst>
          </p:cNvPr>
          <p:cNvSpPr txBox="1"/>
          <p:nvPr/>
        </p:nvSpPr>
        <p:spPr>
          <a:xfrm>
            <a:off x="998375" y="1287624"/>
            <a:ext cx="10748865" cy="3108543"/>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Employee management system is an application based system, </a:t>
            </a:r>
          </a:p>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having two applications developed, one for employers to </a:t>
            </a:r>
          </a:p>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manage employee details and another for employees to mark </a:t>
            </a:r>
          </a:p>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their attendance. Every organization whether government or </a:t>
            </a:r>
          </a:p>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private uses an information system to store data of their staff. </a:t>
            </a:r>
          </a:p>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However, in India it is found that many small scale industries </a:t>
            </a:r>
          </a:p>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use pen and paper to keep a record.</a:t>
            </a:r>
          </a:p>
          <a:p>
            <a:pPr algn="just"/>
            <a:endParaRPr lang="en-IN" sz="2800" dirty="0">
              <a:solidFill>
                <a:schemeClr val="tx2"/>
              </a:solidFill>
            </a:endParaRPr>
          </a:p>
        </p:txBody>
      </p:sp>
    </p:spTree>
    <p:extLst>
      <p:ext uri="{BB962C8B-B14F-4D97-AF65-F5344CB8AC3E}">
        <p14:creationId xmlns:p14="http://schemas.microsoft.com/office/powerpoint/2010/main" val="276125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E0E9177-9348-5ABA-794A-B308D0251EE9}"/>
              </a:ext>
            </a:extLst>
          </p:cNvPr>
          <p:cNvSpPr txBox="1"/>
          <p:nvPr/>
        </p:nvSpPr>
        <p:spPr>
          <a:xfrm>
            <a:off x="4119108" y="878360"/>
            <a:ext cx="10711542"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PROJECT TITLE</a:t>
            </a:r>
            <a:endParaRPr lang="en-IN" sz="4000" b="1" dirty="0">
              <a:solidFill>
                <a:schemeClr val="bg1"/>
              </a:solidFill>
            </a:endParaRPr>
          </a:p>
        </p:txBody>
      </p:sp>
      <p:sp>
        <p:nvSpPr>
          <p:cNvPr id="6" name="TextBox 5">
            <a:extLst>
              <a:ext uri="{FF2B5EF4-FFF2-40B4-BE49-F238E27FC236}">
                <a16:creationId xmlns:a16="http://schemas.microsoft.com/office/drawing/2014/main" xmlns="" id="{CA9D86BE-329E-1F16-5F5A-BD834E238801}"/>
              </a:ext>
            </a:extLst>
          </p:cNvPr>
          <p:cNvSpPr txBox="1"/>
          <p:nvPr/>
        </p:nvSpPr>
        <p:spPr>
          <a:xfrm>
            <a:off x="205274" y="2583228"/>
            <a:ext cx="11038114" cy="461665"/>
          </a:xfrm>
          <a:prstGeom prst="rect">
            <a:avLst/>
          </a:prstGeom>
          <a:noFill/>
        </p:spPr>
        <p:txBody>
          <a:bodyPr wrap="square" rtlCol="0">
            <a:spAutoFit/>
          </a:bodyPr>
          <a:lstStyle/>
          <a:p>
            <a:pPr marL="0" lvl="0" indent="0" algn="ctr" rtl="0">
              <a:spcBef>
                <a:spcPts val="0"/>
              </a:spcBef>
              <a:spcAft>
                <a:spcPts val="0"/>
              </a:spcAft>
              <a:buNone/>
            </a:pPr>
            <a:r>
              <a:rPr lang="en-US" sz="2400" b="1" dirty="0">
                <a:solidFill>
                  <a:srgbClr val="7030A0"/>
                </a:solidFill>
                <a:latin typeface="Times New Roman" panose="02020603050405020304" pitchFamily="18" charset="0"/>
                <a:ea typeface="Lato"/>
                <a:cs typeface="Times New Roman" panose="02020603050405020304" pitchFamily="18" charset="0"/>
                <a:sym typeface="Lato"/>
              </a:rPr>
              <a:t>EMPLOYEE ANALYSIS ACCORDING TO </a:t>
            </a:r>
            <a:r>
              <a:rPr lang="en-US" sz="2400" b="1" dirty="0" smtClean="0">
                <a:solidFill>
                  <a:srgbClr val="7030A0"/>
                </a:solidFill>
                <a:latin typeface="Times New Roman" panose="02020603050405020304" pitchFamily="18" charset="0"/>
                <a:ea typeface="Lato"/>
                <a:cs typeface="Times New Roman" panose="02020603050405020304" pitchFamily="18" charset="0"/>
                <a:sym typeface="Lato"/>
              </a:rPr>
              <a:t>EMPLOYEE ATTENDANCE</a:t>
            </a:r>
            <a:endParaRPr lang="en-IN" sz="24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21814655-9CB6-D174-F777-C882B55E02EC}"/>
              </a:ext>
            </a:extLst>
          </p:cNvPr>
          <p:cNvSpPr txBox="1"/>
          <p:nvPr/>
        </p:nvSpPr>
        <p:spPr>
          <a:xfrm>
            <a:off x="671804" y="503853"/>
            <a:ext cx="10692882" cy="1323439"/>
          </a:xfrm>
          <a:prstGeom prst="rect">
            <a:avLst/>
          </a:prstGeom>
          <a:noFill/>
        </p:spPr>
        <p:txBody>
          <a:bodyPr wrap="square" rtlCol="0">
            <a:spAutoFit/>
          </a:bodyPr>
          <a:lstStyle/>
          <a:p>
            <a:r>
              <a:rPr lang="en-IN" sz="4000" b="1" dirty="0">
                <a:solidFill>
                  <a:schemeClr val="bg1"/>
                </a:solidFill>
                <a:latin typeface="Times New Roman"/>
                <a:ea typeface="Times New Roman"/>
                <a:cs typeface="Times New Roman"/>
                <a:sym typeface="Times New Roman"/>
              </a:rPr>
              <a:t>AGENDA</a:t>
            </a:r>
          </a:p>
          <a:p>
            <a:endParaRPr lang="en-IN" sz="4000" b="1" dirty="0">
              <a:solidFill>
                <a:schemeClr val="bg1"/>
              </a:solidFill>
            </a:endParaRPr>
          </a:p>
        </p:txBody>
      </p:sp>
      <p:sp>
        <p:nvSpPr>
          <p:cNvPr id="5" name="TextBox 4">
            <a:extLst>
              <a:ext uri="{FF2B5EF4-FFF2-40B4-BE49-F238E27FC236}">
                <a16:creationId xmlns:a16="http://schemas.microsoft.com/office/drawing/2014/main" xmlns="" id="{692468F2-EA84-5D57-AB4F-F132EEC7BCB3}"/>
              </a:ext>
            </a:extLst>
          </p:cNvPr>
          <p:cNvSpPr txBox="1"/>
          <p:nvPr/>
        </p:nvSpPr>
        <p:spPr>
          <a:xfrm>
            <a:off x="1212979" y="1539550"/>
            <a:ext cx="9610531" cy="3539430"/>
          </a:xfrm>
          <a:prstGeom prst="rect">
            <a:avLst/>
          </a:prstGeom>
          <a:noFill/>
        </p:spPr>
        <p:txBody>
          <a:bodyPr wrap="square" rtlCol="0">
            <a:spAutoFit/>
          </a:bodyPr>
          <a:lstStyle/>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1.PROBLEM STATEMENT</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2.PROJECT OVERVIEW</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3.END USERS </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4.OUR SOLUTION AND PROPOSITION</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5.DATASET DESCRIPTION</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6.MODELLING APPROACH</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7.RESULTS AND DISCUSSION</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8.CONCLUSION</a:t>
            </a:r>
          </a:p>
          <a:p>
            <a:endParaRPr lang="en-IN" sz="3200" dirty="0">
              <a:solidFill>
                <a:schemeClr val="tx2"/>
              </a:solidFill>
            </a:endParaRPr>
          </a:p>
        </p:txBody>
      </p:sp>
    </p:spTree>
    <p:extLst>
      <p:ext uri="{BB962C8B-B14F-4D97-AF65-F5344CB8AC3E}">
        <p14:creationId xmlns:p14="http://schemas.microsoft.com/office/powerpoint/2010/main" val="398212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FFF71EC-5644-F58B-F6A2-EE7F20187DFD}"/>
              </a:ext>
            </a:extLst>
          </p:cNvPr>
          <p:cNvSpPr txBox="1"/>
          <p:nvPr/>
        </p:nvSpPr>
        <p:spPr>
          <a:xfrm>
            <a:off x="522514" y="578498"/>
            <a:ext cx="10991462"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PROBLEM STATEMENT</a:t>
            </a:r>
            <a:endParaRPr lang="en-IN" sz="4000" b="1" dirty="0">
              <a:solidFill>
                <a:schemeClr val="bg1"/>
              </a:solidFill>
            </a:endParaRPr>
          </a:p>
        </p:txBody>
      </p:sp>
      <p:sp>
        <p:nvSpPr>
          <p:cNvPr id="5" name="TextBox 4">
            <a:extLst>
              <a:ext uri="{FF2B5EF4-FFF2-40B4-BE49-F238E27FC236}">
                <a16:creationId xmlns:a16="http://schemas.microsoft.com/office/drawing/2014/main" xmlns="" id="{20DA22DA-53C3-ED31-3BE5-C9279D73B172}"/>
              </a:ext>
            </a:extLst>
          </p:cNvPr>
          <p:cNvSpPr txBox="1"/>
          <p:nvPr/>
        </p:nvSpPr>
        <p:spPr>
          <a:xfrm>
            <a:off x="951722" y="1651518"/>
            <a:ext cx="10664890" cy="3785652"/>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rgbClr val="7030A0"/>
                </a:solidFill>
                <a:latin typeface="Times New Roman" panose="02020603050405020304" pitchFamily="18" charset="0"/>
                <a:ea typeface="Times New Roman"/>
                <a:cs typeface="Times New Roman" panose="02020603050405020304" pitchFamily="18" charset="0"/>
                <a:sym typeface="Times New Roman"/>
              </a:rPr>
              <a:t>Employee management system is an application based system, having two applications developed, one for employers to manage employee details and another for employees to mark their attendance. Every organization whether government or private uses an information system to store data of their staff.</a:t>
            </a:r>
          </a:p>
          <a:p>
            <a:pPr marL="0" lvl="0" indent="0" algn="just" rtl="0">
              <a:spcBef>
                <a:spcPts val="0"/>
              </a:spcBef>
              <a:spcAft>
                <a:spcPts val="0"/>
              </a:spcAft>
              <a:buNone/>
            </a:pPr>
            <a:r>
              <a:rPr lang="en-US" sz="2400" b="1" dirty="0">
                <a:solidFill>
                  <a:srgbClr val="7030A0"/>
                </a:solidFill>
                <a:latin typeface="Times New Roman" panose="02020603050405020304" pitchFamily="18" charset="0"/>
                <a:ea typeface="Lato"/>
                <a:cs typeface="Times New Roman" panose="02020603050405020304" pitchFamily="18" charset="0"/>
                <a:sym typeface="Lato"/>
              </a:rPr>
              <a:t>Keywords : attendance, employee management, payroll, </a:t>
            </a:r>
          </a:p>
          <a:p>
            <a:pPr marL="0" lvl="0" indent="0" algn="just" rtl="0">
              <a:spcBef>
                <a:spcPts val="0"/>
              </a:spcBef>
              <a:spcAft>
                <a:spcPts val="0"/>
              </a:spcAft>
              <a:buNone/>
            </a:pPr>
            <a:r>
              <a:rPr lang="en-US" sz="2400" b="1" dirty="0">
                <a:solidFill>
                  <a:srgbClr val="7030A0"/>
                </a:solidFill>
                <a:latin typeface="Times New Roman" panose="02020603050405020304" pitchFamily="18" charset="0"/>
                <a:ea typeface="Lato"/>
                <a:cs typeface="Times New Roman" panose="02020603050405020304" pitchFamily="18" charset="0"/>
                <a:sym typeface="Lato"/>
              </a:rPr>
              <a:t>salary calculation.</a:t>
            </a:r>
          </a:p>
          <a:p>
            <a:pPr marL="0" lvl="0" indent="0" algn="just" rtl="0">
              <a:spcBef>
                <a:spcPts val="0"/>
              </a:spcBef>
              <a:spcAft>
                <a:spcPts val="0"/>
              </a:spcAft>
              <a:buNone/>
            </a:pPr>
            <a:r>
              <a:rPr lang="en-US" sz="2400" b="1" dirty="0">
                <a:solidFill>
                  <a:srgbClr val="7030A0"/>
                </a:solidFill>
                <a:latin typeface="Times New Roman" panose="02020603050405020304" pitchFamily="18" charset="0"/>
                <a:ea typeface="Lato"/>
                <a:cs typeface="Times New Roman" panose="02020603050405020304" pitchFamily="18" charset="0"/>
                <a:sym typeface="Lato"/>
              </a:rPr>
              <a:t>*Total of per day rate of employee.</a:t>
            </a:r>
          </a:p>
          <a:p>
            <a:pPr marL="0" lvl="0" indent="0" algn="just" rtl="0">
              <a:spcBef>
                <a:spcPts val="0"/>
              </a:spcBef>
              <a:spcAft>
                <a:spcPts val="0"/>
              </a:spcAft>
              <a:buNone/>
            </a:pPr>
            <a:r>
              <a:rPr lang="en-US" sz="2400" b="1" dirty="0">
                <a:solidFill>
                  <a:srgbClr val="7030A0"/>
                </a:solidFill>
                <a:latin typeface="Times New Roman" panose="02020603050405020304" pitchFamily="18" charset="0"/>
                <a:ea typeface="Lato"/>
                <a:cs typeface="Times New Roman" panose="02020603050405020304" pitchFamily="18" charset="0"/>
                <a:sym typeface="Lato"/>
              </a:rPr>
              <a:t>* Average total of hourly rate.</a:t>
            </a:r>
          </a:p>
          <a:p>
            <a:pPr marL="0" lvl="0" indent="0" algn="just" rtl="0">
              <a:spcBef>
                <a:spcPts val="0"/>
              </a:spcBef>
              <a:spcAft>
                <a:spcPts val="0"/>
              </a:spcAft>
              <a:buNone/>
            </a:pPr>
            <a:endParaRPr lang="en-US" sz="2400" dirty="0">
              <a:solidFill>
                <a:schemeClr val="dk2"/>
              </a:solidFill>
              <a:latin typeface="Times New Roman" panose="02020603050405020304" pitchFamily="18" charset="0"/>
              <a:ea typeface="Times New Roman"/>
              <a:cs typeface="Times New Roman" panose="02020603050405020304" pitchFamily="18" charset="0"/>
              <a:sym typeface="Times New Roman"/>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447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35A07DB8-FC01-5BDB-BAF3-0C2EA08B050A}"/>
              </a:ext>
            </a:extLst>
          </p:cNvPr>
          <p:cNvSpPr txBox="1"/>
          <p:nvPr/>
        </p:nvSpPr>
        <p:spPr>
          <a:xfrm>
            <a:off x="578498" y="457200"/>
            <a:ext cx="11252718"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PROJECT OVERVIEW</a:t>
            </a:r>
            <a:endParaRPr lang="en-IN" sz="3600" b="1" dirty="0">
              <a:solidFill>
                <a:schemeClr val="bg1"/>
              </a:solidFill>
            </a:endParaRPr>
          </a:p>
        </p:txBody>
      </p:sp>
      <p:sp>
        <p:nvSpPr>
          <p:cNvPr id="5" name="TextBox 4">
            <a:extLst>
              <a:ext uri="{FF2B5EF4-FFF2-40B4-BE49-F238E27FC236}">
                <a16:creationId xmlns:a16="http://schemas.microsoft.com/office/drawing/2014/main" xmlns="" id="{CD3556F0-8B98-B8FF-2746-D7FD8881B82D}"/>
              </a:ext>
            </a:extLst>
          </p:cNvPr>
          <p:cNvSpPr txBox="1"/>
          <p:nvPr/>
        </p:nvSpPr>
        <p:spPr>
          <a:xfrm>
            <a:off x="838200" y="1455576"/>
            <a:ext cx="10769082" cy="3477875"/>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Its subsections will turn the attention to the method for resolving the problem, the programming environments used for developing the system and the implementation of the operations performed upon the database</a:t>
            </a:r>
          </a:p>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 TABELS</a:t>
            </a:r>
          </a:p>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 CONDITIONAL FORMATING</a:t>
            </a:r>
          </a:p>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 PIVOT CHART – LINE CHART , PIE CHART</a:t>
            </a:r>
          </a:p>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 SUM FORMULAS</a:t>
            </a:r>
          </a:p>
          <a:p>
            <a:pPr marL="0" lvl="0" indent="0" algn="just" rtl="0">
              <a:spcBef>
                <a:spcPts val="0"/>
              </a:spcBef>
              <a:spcAft>
                <a:spcPts val="0"/>
              </a:spcAft>
              <a:buNone/>
            </a:pPr>
            <a:r>
              <a:rPr lang="en-US" sz="2400" b="1" dirty="0">
                <a:solidFill>
                  <a:srgbClr val="7030A0"/>
                </a:solidFill>
                <a:latin typeface="Times New Roman"/>
                <a:ea typeface="Times New Roman"/>
                <a:cs typeface="Times New Roman"/>
                <a:sym typeface="Times New Roman"/>
              </a:rPr>
              <a:t>• SLICERS</a:t>
            </a:r>
          </a:p>
          <a:p>
            <a:pPr algn="just"/>
            <a:endParaRPr lang="en-IN" sz="2800" dirty="0"/>
          </a:p>
        </p:txBody>
      </p:sp>
    </p:spTree>
    <p:extLst>
      <p:ext uri="{BB962C8B-B14F-4D97-AF65-F5344CB8AC3E}">
        <p14:creationId xmlns:p14="http://schemas.microsoft.com/office/powerpoint/2010/main" val="1574372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89FCAAD8-1B2F-DD1F-5BD7-5309AAABCE9E}"/>
              </a:ext>
            </a:extLst>
          </p:cNvPr>
          <p:cNvSpPr>
            <a:spLocks noGrp="1"/>
          </p:cNvSpPr>
          <p:nvPr>
            <p:ph type="ftr" sz="quarter" idx="11"/>
          </p:nvPr>
        </p:nvSpPr>
        <p:spPr/>
        <p:txBody>
          <a:bodyPr/>
          <a:lstStyle/>
          <a:p>
            <a:r>
              <a:rPr lang="en-US" noProof="0"/>
              <a:t>ADD A FOOTER</a:t>
            </a:r>
            <a:endParaRPr lang="en-US" noProof="0" dirty="0"/>
          </a:p>
        </p:txBody>
      </p:sp>
      <p:sp>
        <p:nvSpPr>
          <p:cNvPr id="2" name="Slide Number Placeholder 1">
            <a:extLst>
              <a:ext uri="{FF2B5EF4-FFF2-40B4-BE49-F238E27FC236}">
                <a16:creationId xmlns:a16="http://schemas.microsoft.com/office/drawing/2014/main" xmlns="" id="{05DE354F-38D8-E740-407C-849B53B888B6}"/>
              </a:ext>
            </a:extLst>
          </p:cNvPr>
          <p:cNvSpPr>
            <a:spLocks noGrp="1"/>
          </p:cNvSpPr>
          <p:nvPr>
            <p:ph type="sldNum" sz="quarter" idx="12"/>
          </p:nvPr>
        </p:nvSpPr>
        <p:spPr/>
        <p:txBody>
          <a:bodyPr/>
          <a:lstStyle/>
          <a:p>
            <a:fld id="{D495E168-DA5E-4888-8D8A-92B118324C14}" type="slidenum">
              <a:rPr lang="en-US" noProof="0" smtClean="0"/>
              <a:pPr/>
              <a:t>6</a:t>
            </a:fld>
            <a:endParaRPr lang="en-US" noProof="0" dirty="0"/>
          </a:p>
        </p:txBody>
      </p:sp>
      <p:sp>
        <p:nvSpPr>
          <p:cNvPr id="6" name="TextBox 5">
            <a:extLst>
              <a:ext uri="{FF2B5EF4-FFF2-40B4-BE49-F238E27FC236}">
                <a16:creationId xmlns:a16="http://schemas.microsoft.com/office/drawing/2014/main" xmlns="" id="{BCA3E4FD-5529-F5CD-6795-974D761D63C9}"/>
              </a:ext>
            </a:extLst>
          </p:cNvPr>
          <p:cNvSpPr txBox="1"/>
          <p:nvPr/>
        </p:nvSpPr>
        <p:spPr>
          <a:xfrm>
            <a:off x="436205" y="466208"/>
            <a:ext cx="6981631" cy="646331"/>
          </a:xfrm>
          <a:prstGeom prst="rect">
            <a:avLst/>
          </a:prstGeom>
          <a:noFill/>
        </p:spPr>
        <p:txBody>
          <a:bodyPr wrap="square">
            <a:spAutoFit/>
          </a:bodyPr>
          <a:lstStyle/>
          <a:p>
            <a:r>
              <a:rPr lang="en" sz="3600" b="1" dirty="0">
                <a:solidFill>
                  <a:schemeClr val="bg1"/>
                </a:solidFill>
                <a:latin typeface="Times New Roman"/>
                <a:ea typeface="Times New Roman"/>
                <a:cs typeface="Times New Roman"/>
                <a:sym typeface="Times New Roman"/>
              </a:rPr>
              <a:t>WHO ARE THE END USERS?</a:t>
            </a:r>
            <a:endParaRPr lang="en-IN" sz="3600" b="1" dirty="0">
              <a:solidFill>
                <a:schemeClr val="bg1"/>
              </a:solidFill>
            </a:endParaRPr>
          </a:p>
        </p:txBody>
      </p:sp>
      <p:sp>
        <p:nvSpPr>
          <p:cNvPr id="7" name="TextBox 6">
            <a:extLst>
              <a:ext uri="{FF2B5EF4-FFF2-40B4-BE49-F238E27FC236}">
                <a16:creationId xmlns:a16="http://schemas.microsoft.com/office/drawing/2014/main" xmlns="" id="{C6D032AA-71BF-FFBF-527D-66242B8E1CED}"/>
              </a:ext>
            </a:extLst>
          </p:cNvPr>
          <p:cNvSpPr txBox="1"/>
          <p:nvPr/>
        </p:nvSpPr>
        <p:spPr>
          <a:xfrm>
            <a:off x="595604" y="2022588"/>
            <a:ext cx="11000792" cy="1754326"/>
          </a:xfrm>
          <a:prstGeom prst="rect">
            <a:avLst/>
          </a:prstGeom>
          <a:noFill/>
        </p:spPr>
        <p:txBody>
          <a:bodyPr wrap="square" rtlCol="0">
            <a:spAutoFit/>
          </a:bodyPr>
          <a:lstStyle/>
          <a:p>
            <a:pPr marL="457200" lvl="0" indent="-457200" algn="l" rtl="0">
              <a:spcBef>
                <a:spcPts val="0"/>
              </a:spcBef>
              <a:spcAft>
                <a:spcPts val="0"/>
              </a:spcAft>
              <a:buFont typeface="Wingdings" panose="05000000000000000000" pitchFamily="2" charset="2"/>
              <a:buChar char="v"/>
            </a:pPr>
            <a:r>
              <a:rPr lang="en-US" sz="2400" b="1" dirty="0" smtClean="0">
                <a:solidFill>
                  <a:srgbClr val="7030A0"/>
                </a:solidFill>
                <a:latin typeface="Times New Roman"/>
                <a:ea typeface="Times New Roman"/>
                <a:cs typeface="Times New Roman"/>
                <a:sym typeface="Times New Roman"/>
              </a:rPr>
              <a:t>HUMAN RESOURCES </a:t>
            </a:r>
            <a:r>
              <a:rPr lang="en-US" sz="2400" b="1" dirty="0">
                <a:solidFill>
                  <a:srgbClr val="7030A0"/>
                </a:solidFill>
                <a:latin typeface="Times New Roman"/>
                <a:ea typeface="Times New Roman"/>
                <a:cs typeface="Times New Roman"/>
                <a:sym typeface="Times New Roman"/>
              </a:rPr>
              <a:t>DEPARTMENT</a:t>
            </a:r>
          </a:p>
          <a:p>
            <a:pPr marL="457200" lvl="0" indent="-457200" algn="l" rtl="0">
              <a:spcBef>
                <a:spcPts val="0"/>
              </a:spcBef>
              <a:spcAft>
                <a:spcPts val="0"/>
              </a:spcAft>
              <a:buFont typeface="Wingdings" panose="05000000000000000000" pitchFamily="2" charset="2"/>
              <a:buChar char="v"/>
            </a:pPr>
            <a:r>
              <a:rPr lang="en-US" sz="2400" b="1" dirty="0">
                <a:solidFill>
                  <a:srgbClr val="7030A0"/>
                </a:solidFill>
                <a:latin typeface="Times New Roman"/>
                <a:ea typeface="Times New Roman"/>
                <a:cs typeface="Times New Roman"/>
                <a:sym typeface="Times New Roman"/>
              </a:rPr>
              <a:t>SALES DEPARTMENT</a:t>
            </a:r>
          </a:p>
          <a:p>
            <a:pPr marL="457200" lvl="0" indent="-457200" algn="l" rtl="0">
              <a:spcBef>
                <a:spcPts val="0"/>
              </a:spcBef>
              <a:spcAft>
                <a:spcPts val="0"/>
              </a:spcAft>
              <a:buFont typeface="Wingdings" panose="05000000000000000000" pitchFamily="2" charset="2"/>
              <a:buChar char="v"/>
            </a:pPr>
            <a:r>
              <a:rPr lang="en-US" sz="2400" b="1" dirty="0">
                <a:solidFill>
                  <a:srgbClr val="7030A0"/>
                </a:solidFill>
                <a:latin typeface="Times New Roman"/>
                <a:ea typeface="Times New Roman"/>
                <a:cs typeface="Times New Roman"/>
                <a:sym typeface="Times New Roman"/>
              </a:rPr>
              <a:t>RESEARCH AND </a:t>
            </a:r>
            <a:r>
              <a:rPr lang="en-US" sz="2400" b="1" dirty="0" smtClean="0">
                <a:solidFill>
                  <a:srgbClr val="7030A0"/>
                </a:solidFill>
                <a:latin typeface="Times New Roman"/>
                <a:ea typeface="Times New Roman"/>
                <a:cs typeface="Times New Roman"/>
                <a:sym typeface="Times New Roman"/>
              </a:rPr>
              <a:t>DEVELOPMENT</a:t>
            </a:r>
            <a:endParaRPr lang="en-US" sz="2400" b="1" dirty="0">
              <a:solidFill>
                <a:srgbClr val="7030A0"/>
              </a:solidFill>
              <a:latin typeface="Times New Roman"/>
              <a:ea typeface="Times New Roman"/>
              <a:cs typeface="Times New Roman"/>
              <a:sym typeface="Times New Roman"/>
            </a:endParaRPr>
          </a:p>
          <a:p>
            <a:pPr marL="457200" indent="-457200">
              <a:buFont typeface="Wingdings" panose="05000000000000000000" pitchFamily="2" charset="2"/>
              <a:buChar char="v"/>
            </a:pPr>
            <a:endParaRPr lang="en-IN" sz="3600" b="1" dirty="0">
              <a:solidFill>
                <a:schemeClr val="tx2"/>
              </a:solidFill>
            </a:endParaRPr>
          </a:p>
        </p:txBody>
      </p:sp>
    </p:spTree>
    <p:extLst>
      <p:ext uri="{BB962C8B-B14F-4D97-AF65-F5344CB8AC3E}">
        <p14:creationId xmlns:p14="http://schemas.microsoft.com/office/powerpoint/2010/main" val="116667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059505E-2FBA-CE4D-3915-2001E1616CFF}"/>
              </a:ext>
            </a:extLst>
          </p:cNvPr>
          <p:cNvSpPr txBox="1"/>
          <p:nvPr/>
        </p:nvSpPr>
        <p:spPr>
          <a:xfrm>
            <a:off x="382555" y="447869"/>
            <a:ext cx="11523306"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OUR SOLUTION AND IT S VALUE PROPOSITION</a:t>
            </a:r>
            <a:endParaRPr lang="en-IN" sz="3600" b="1" dirty="0">
              <a:solidFill>
                <a:schemeClr val="bg1"/>
              </a:solidFill>
            </a:endParaRPr>
          </a:p>
        </p:txBody>
      </p:sp>
      <p:sp>
        <p:nvSpPr>
          <p:cNvPr id="5" name="TextBox 4">
            <a:extLst>
              <a:ext uri="{FF2B5EF4-FFF2-40B4-BE49-F238E27FC236}">
                <a16:creationId xmlns:a16="http://schemas.microsoft.com/office/drawing/2014/main" xmlns="" id="{A2DD8609-9C0F-162F-BF61-ED05931CB1FB}"/>
              </a:ext>
            </a:extLst>
          </p:cNvPr>
          <p:cNvSpPr txBox="1"/>
          <p:nvPr/>
        </p:nvSpPr>
        <p:spPr>
          <a:xfrm>
            <a:off x="590939" y="1254772"/>
            <a:ext cx="11010122" cy="5262979"/>
          </a:xfrm>
          <a:prstGeom prst="rect">
            <a:avLst/>
          </a:prstGeom>
          <a:noFill/>
        </p:spPr>
        <p:txBody>
          <a:bodyPr wrap="square" rtlCol="0">
            <a:spAutoFit/>
          </a:bodyPr>
          <a:lstStyle/>
          <a:p>
            <a:pPr marL="0" lvl="0" indent="0" algn="l" rtl="0">
              <a:spcBef>
                <a:spcPts val="0"/>
              </a:spcBef>
              <a:spcAft>
                <a:spcPts val="0"/>
              </a:spcAft>
              <a:buNone/>
            </a:pPr>
            <a:r>
              <a:rPr lang="en-IN" sz="2400" dirty="0">
                <a:solidFill>
                  <a:srgbClr val="7030A0"/>
                </a:solidFill>
                <a:latin typeface="Times New Roman"/>
                <a:ea typeface="Times New Roman"/>
                <a:cs typeface="Times New Roman"/>
                <a:sym typeface="Times New Roman"/>
              </a:rPr>
              <a:t>➢ </a:t>
            </a:r>
            <a:r>
              <a:rPr lang="en-IN" sz="2400" b="1" dirty="0">
                <a:solidFill>
                  <a:srgbClr val="7030A0"/>
                </a:solidFill>
                <a:latin typeface="Times New Roman"/>
                <a:ea typeface="Times New Roman"/>
                <a:cs typeface="Times New Roman"/>
                <a:sym typeface="Times New Roman"/>
              </a:rPr>
              <a:t>COMPREHENSIVE DATA MANAGEMENT :</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data organization</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Data integration</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SCENERIO ANALYSIS :</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used to analyse different situation</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ADVANCE ANALYTICAL TOOLS :</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formulas and functions</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Pivot tables</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USER- FRIENDLY INTERFACE :</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accessibility</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EASE OF USE</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Visual representation :</a:t>
            </a:r>
          </a:p>
          <a:p>
            <a:pPr marL="0" lvl="0" indent="0" algn="l" rtl="0">
              <a:spcBef>
                <a:spcPts val="0"/>
              </a:spcBef>
              <a:spcAft>
                <a:spcPts val="0"/>
              </a:spcAft>
              <a:buNone/>
            </a:pPr>
            <a:r>
              <a:rPr lang="en-IN" sz="2400" b="1" dirty="0">
                <a:solidFill>
                  <a:srgbClr val="7030A0"/>
                </a:solidFill>
                <a:latin typeface="Times New Roman"/>
                <a:ea typeface="Times New Roman"/>
                <a:cs typeface="Times New Roman"/>
                <a:sym typeface="Times New Roman"/>
              </a:rPr>
              <a:t>• charts and graphs</a:t>
            </a:r>
          </a:p>
          <a:p>
            <a:endParaRPr lang="en-IN" sz="2400" dirty="0"/>
          </a:p>
        </p:txBody>
      </p:sp>
    </p:spTree>
    <p:extLst>
      <p:ext uri="{BB962C8B-B14F-4D97-AF65-F5344CB8AC3E}">
        <p14:creationId xmlns:p14="http://schemas.microsoft.com/office/powerpoint/2010/main" val="308439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BFE7907-3409-F0EC-6E85-C3FF54AFDA78}"/>
              </a:ext>
            </a:extLst>
          </p:cNvPr>
          <p:cNvSpPr txBox="1"/>
          <p:nvPr/>
        </p:nvSpPr>
        <p:spPr>
          <a:xfrm>
            <a:off x="438539" y="457200"/>
            <a:ext cx="11439330"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DATASET DESCRIPTION</a:t>
            </a:r>
            <a:endParaRPr lang="en-IN" sz="4000" b="1" dirty="0">
              <a:solidFill>
                <a:schemeClr val="bg1"/>
              </a:solidFill>
            </a:endParaRPr>
          </a:p>
        </p:txBody>
      </p:sp>
      <p:sp>
        <p:nvSpPr>
          <p:cNvPr id="5" name="TextBox 4">
            <a:extLst>
              <a:ext uri="{FF2B5EF4-FFF2-40B4-BE49-F238E27FC236}">
                <a16:creationId xmlns:a16="http://schemas.microsoft.com/office/drawing/2014/main" xmlns="" id="{C7D78CF5-2F83-68E7-7B7A-0E9BE96FB747}"/>
              </a:ext>
            </a:extLst>
          </p:cNvPr>
          <p:cNvSpPr txBox="1"/>
          <p:nvPr/>
        </p:nvSpPr>
        <p:spPr>
          <a:xfrm>
            <a:off x="438539" y="1333144"/>
            <a:ext cx="10758196" cy="4893647"/>
          </a:xfrm>
          <a:prstGeom prst="rect">
            <a:avLst/>
          </a:prstGeom>
          <a:noFill/>
        </p:spPr>
        <p:txBody>
          <a:bodyPr wrap="square" rtlCol="0">
            <a:spAutoFit/>
          </a:bodyPr>
          <a:lstStyle/>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DATA OVERVIEW :</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The use of data analysis on candidate and employee issues to understand their effects on business goals and evaluated the effectiveness of HR initiatives.</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DATA FIELD :</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Empid</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Age</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Department</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Educational field </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gender</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Hourly rate</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Marital status </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Per day rate</a:t>
            </a:r>
          </a:p>
          <a:p>
            <a:endParaRPr lang="en-IN" sz="2400" dirty="0">
              <a:solidFill>
                <a:schemeClr val="tx2"/>
              </a:solidFill>
            </a:endParaRPr>
          </a:p>
        </p:txBody>
      </p:sp>
    </p:spTree>
    <p:extLst>
      <p:ext uri="{BB962C8B-B14F-4D97-AF65-F5344CB8AC3E}">
        <p14:creationId xmlns:p14="http://schemas.microsoft.com/office/powerpoint/2010/main" val="43206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A19DD5C-700B-22BC-F6DD-A7E1C8C851B9}"/>
              </a:ext>
            </a:extLst>
          </p:cNvPr>
          <p:cNvSpPr>
            <a:spLocks noGrp="1"/>
          </p:cNvSpPr>
          <p:nvPr>
            <p:ph type="sldNum" sz="quarter" idx="12"/>
          </p:nvPr>
        </p:nvSpPr>
        <p:spPr/>
        <p:txBody>
          <a:bodyPr/>
          <a:lstStyle/>
          <a:p>
            <a:fld id="{D495E168-DA5E-4888-8D8A-92B118324C14}" type="slidenum">
              <a:rPr lang="en-US" noProof="0" smtClean="0"/>
              <a:pPr/>
              <a:t>9</a:t>
            </a:fld>
            <a:endParaRPr lang="en-US" noProof="0" dirty="0"/>
          </a:p>
        </p:txBody>
      </p:sp>
      <p:sp>
        <p:nvSpPr>
          <p:cNvPr id="4" name="TextBox 3">
            <a:extLst>
              <a:ext uri="{FF2B5EF4-FFF2-40B4-BE49-F238E27FC236}">
                <a16:creationId xmlns:a16="http://schemas.microsoft.com/office/drawing/2014/main" xmlns="" id="{7BC66F4F-A8BC-9CE8-4C09-01381D39DA92}"/>
              </a:ext>
            </a:extLst>
          </p:cNvPr>
          <p:cNvSpPr txBox="1"/>
          <p:nvPr/>
        </p:nvSpPr>
        <p:spPr>
          <a:xfrm>
            <a:off x="466531" y="485192"/>
            <a:ext cx="11290040"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MODELLING</a:t>
            </a:r>
            <a:endParaRPr lang="en-IN" sz="3600" b="1" dirty="0">
              <a:solidFill>
                <a:schemeClr val="bg1"/>
              </a:solidFill>
            </a:endParaRPr>
          </a:p>
        </p:txBody>
      </p:sp>
      <p:sp>
        <p:nvSpPr>
          <p:cNvPr id="5" name="TextBox 4">
            <a:extLst>
              <a:ext uri="{FF2B5EF4-FFF2-40B4-BE49-F238E27FC236}">
                <a16:creationId xmlns:a16="http://schemas.microsoft.com/office/drawing/2014/main" xmlns="" id="{A7A31594-D0D7-962B-6DD4-2C2D44B9168E}"/>
              </a:ext>
            </a:extLst>
          </p:cNvPr>
          <p:cNvSpPr txBox="1"/>
          <p:nvPr/>
        </p:nvSpPr>
        <p:spPr>
          <a:xfrm>
            <a:off x="821094" y="1399592"/>
            <a:ext cx="10021077" cy="3847207"/>
          </a:xfrm>
          <a:prstGeom prst="rect">
            <a:avLst/>
          </a:prstGeom>
          <a:noFill/>
        </p:spPr>
        <p:txBody>
          <a:bodyPr wrap="square" rtlCol="0">
            <a:spAutoFit/>
          </a:bodyPr>
          <a:lstStyle/>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DATA CLEANING.</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CREATING TABLE.</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.CREATING PIVOT CHART.</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.CREATING DASHBOARD.</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INSERTING PIVOT CHART IN DASHBOARD.</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INSERTING FORMULAS IN DASH BOARD TO MAKE</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INTERACTION.</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 CREATING INTERACTIVE DASHBOARD BY PUTTING ALL</a:t>
            </a:r>
          </a:p>
          <a:p>
            <a:pPr marL="0" lvl="0" indent="0" algn="l" rtl="0">
              <a:spcBef>
                <a:spcPts val="0"/>
              </a:spcBef>
              <a:spcAft>
                <a:spcPts val="0"/>
              </a:spcAft>
              <a:buNone/>
            </a:pPr>
            <a:r>
              <a:rPr lang="en-US" sz="2400" b="1" dirty="0">
                <a:solidFill>
                  <a:srgbClr val="7030A0"/>
                </a:solidFill>
                <a:latin typeface="Times New Roman"/>
                <a:ea typeface="Times New Roman"/>
                <a:cs typeface="Times New Roman"/>
                <a:sym typeface="Times New Roman"/>
              </a:rPr>
              <a:t>TOGETHER ELEMENTS.</a:t>
            </a:r>
          </a:p>
          <a:p>
            <a:endParaRPr lang="en-IN" sz="2800" dirty="0">
              <a:solidFill>
                <a:schemeClr val="tx2"/>
              </a:solidFill>
            </a:endParaRPr>
          </a:p>
        </p:txBody>
      </p:sp>
    </p:spTree>
    <p:extLst>
      <p:ext uri="{BB962C8B-B14F-4D97-AF65-F5344CB8AC3E}">
        <p14:creationId xmlns:p14="http://schemas.microsoft.com/office/powerpoint/2010/main" val="27440598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 ds:uri="http://purl.org/dc/term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Foundry</Template>
  <TotalTime>80</TotalTime>
  <Words>438</Words>
  <Application>Microsoft Office PowerPoint</Application>
  <PresentationFormat>Custom</PresentationFormat>
  <Paragraphs>84</Paragraphs>
  <Slides>11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3" baseType="lpstr">
      <vt:lpstr>Foundry</vt:lpstr>
      <vt:lpstr>Worksheet</vt:lpstr>
      <vt:lpstr>EMPLOYEE DATA ANALYSIS USING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ANALYSIS USING EXCEL</dc:title>
  <dc:creator>Poojasree K</dc:creator>
  <cp:lastModifiedBy>ELCOT</cp:lastModifiedBy>
  <cp:revision>6</cp:revision>
  <dcterms:created xsi:type="dcterms:W3CDTF">2024-08-27T01:42:07Z</dcterms:created>
  <dcterms:modified xsi:type="dcterms:W3CDTF">2024-08-28T10:43:02Z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